
<file path=[Content_Types].xml><?xml version="1.0" encoding="utf-8"?>
<Types xmlns="http://schemas.openxmlformats.org/package/2006/content-types"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_rels/slideMaster1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3.xml.rels" ContentType="application/vnd.openxmlformats-package.relationships+xml"/>
  <Override PartName="/ppt/slideMasters/_rels/slideMaster4.xml.rels" ContentType="application/vnd.openxmlformats-package.relationships+xml"/>
  <Override PartName="/ppt/slideMasters/_rels/slideMaster5.xml.rels" ContentType="application/vnd.openxmlformats-package.relationships+xml"/>
  <Override PartName="/ppt/slideMasters/_rels/slideMaster6.xml.rels" ContentType="application/vnd.openxmlformats-package.relationships+xml"/>
  <Override PartName="/ppt/slideMasters/slideMaster6.xml" ContentType="application/vnd.openxmlformats-officedocument.presentationml.slide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media/image9.jpeg" ContentType="image/jpeg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21.png" ContentType="image/png"/>
  <Override PartName="/ppt/media/image6.jpeg" ContentType="image/jpeg"/>
  <Override PartName="/ppt/media/image7.jpeg" ContentType="image/jpeg"/>
  <Override PartName="/ppt/media/image8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9.png" ContentType="image/png"/>
  <Override PartName="/ppt/media/image13.jpeg" ContentType="image/jpeg"/>
  <Override PartName="/ppt/media/image14.jpeg" ContentType="image/jpeg"/>
  <Override PartName="/ppt/media/image15.png" ContentType="image/png"/>
  <Override PartName="/ppt/media/image16.png" ContentType="image/png"/>
  <Override PartName="/ppt/media/image17.png" ContentType="image/png"/>
  <Override PartName="/ppt/media/image18.png" ContentType="image/png"/>
  <Override PartName="/ppt/media/image20.png" ContentType="image/png"/>
  <Override PartName="/ppt/media/image22.png" ContentType="image/png"/>
  <Override PartName="/ppt/media/image23.png" ContentType="image/png"/>
  <Override PartName="/ppt/media/image24.png" ContentType="image/png"/>
  <Override PartName="/ppt/media/image25.jpeg" ContentType="image/jpeg"/>
  <Override PartName="/ppt/slideLayouts/slideLayout3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_rels/slideLayout9.xml.rels" ContentType="application/vnd.openxmlformats-package.relationships+xml"/>
  <Override PartName="/ppt/slideLayouts/_rels/slideLayout53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54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55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56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57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58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59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31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36.xml.rels" ContentType="application/vnd.openxmlformats-package.relationships+xml"/>
  <Override PartName="/ppt/slideLayouts/_rels/slideLayout37.xml.rels" ContentType="application/vnd.openxmlformats-package.relationships+xml"/>
  <Override PartName="/ppt/slideLayouts/_rels/slideLayout38.xml.rels" ContentType="application/vnd.openxmlformats-package.relationships+xml"/>
  <Override PartName="/ppt/slideLayouts/_rels/slideLayout39.xml.rels" ContentType="application/vnd.openxmlformats-package.relationships+xml"/>
  <Override PartName="/ppt/slideLayouts/_rels/slideLayout40.xml.rels" ContentType="application/vnd.openxmlformats-package.relationships+xml"/>
  <Override PartName="/ppt/slideLayouts/_rels/slideLayout41.xml.rels" ContentType="application/vnd.openxmlformats-package.relationships+xml"/>
  <Override PartName="/ppt/slideLayouts/_rels/slideLayout42.xml.rels" ContentType="application/vnd.openxmlformats-package.relationships+xml"/>
  <Override PartName="/ppt/slideLayouts/_rels/slideLayout43.xml.rels" ContentType="application/vnd.openxmlformats-package.relationships+xml"/>
  <Override PartName="/ppt/slideLayouts/_rels/slideLayout44.xml.rels" ContentType="application/vnd.openxmlformats-package.relationships+xml"/>
  <Override PartName="/ppt/slideLayouts/_rels/slideLayout45.xml.rels" ContentType="application/vnd.openxmlformats-package.relationships+xml"/>
  <Override PartName="/ppt/slideLayouts/_rels/slideLayout46.xml.rels" ContentType="application/vnd.openxmlformats-package.relationships+xml"/>
  <Override PartName="/ppt/slideLayouts/_rels/slideLayout47.xml.rels" ContentType="application/vnd.openxmlformats-package.relationships+xml"/>
  <Override PartName="/ppt/slideLayouts/_rels/slideLayout48.xml.rels" ContentType="application/vnd.openxmlformats-package.relationships+xml"/>
  <Override PartName="/ppt/slideLayouts/_rels/slideLayout49.xml.rels" ContentType="application/vnd.openxmlformats-package.relationships+xml"/>
  <Override PartName="/ppt/slideLayouts/_rels/slideLayout50.xml.rels" ContentType="application/vnd.openxmlformats-package.relationships+xml"/>
  <Override PartName="/ppt/slideLayouts/_rels/slideLayout51.xml.rels" ContentType="application/vnd.openxmlformats-package.relationships+xml"/>
  <Override PartName="/ppt/slideLayouts/_rels/slideLayout52.xml.rels" ContentType="application/vnd.openxmlformats-package.relationships+xml"/>
  <Override PartName="/ppt/slideLayouts/_rels/slideLayout60.xml.rels" ContentType="application/vnd.openxmlformats-package.relationships+xml"/>
  <Override PartName="/ppt/slideLayouts/_rels/slideLayout61.xml.rels" ContentType="application/vnd.openxmlformats-package.relationships+xml"/>
  <Override PartName="/ppt/slideLayouts/_rels/slideLayout62.xml.rels" ContentType="application/vnd.openxmlformats-package.relationships+xml"/>
  <Override PartName="/ppt/slideLayouts/_rels/slideLayout63.xml.rels" ContentType="application/vnd.openxmlformats-package.relationships+xml"/>
  <Override PartName="/ppt/slideLayouts/_rels/slideLayout64.xml.rels" ContentType="application/vnd.openxmlformats-package.relationships+xml"/>
  <Override PartName="/ppt/slideLayouts/_rels/slideLayout65.xml.rels" ContentType="application/vnd.openxmlformats-package.relationships+xml"/>
  <Override PartName="/ppt/slideLayouts/_rels/slideLayout66.xml.rels" ContentType="application/vnd.openxmlformats-package.relationships+xml"/>
  <Override PartName="/ppt/slideLayouts/_rels/slideLayout67.xml.rels" ContentType="application/vnd.openxmlformats-package.relationships+xml"/>
  <Override PartName="/ppt/slideLayouts/_rels/slideLayout68.xml.rels" ContentType="application/vnd.openxmlformats-package.relationships+xml"/>
  <Override PartName="/ppt/slideLayouts/_rels/slideLayout69.xml.rels" ContentType="application/vnd.openxmlformats-package.relationships+xml"/>
  <Override PartName="/ppt/slideLayouts/_rels/slideLayout70.xml.rels" ContentType="application/vnd.openxmlformats-package.relationships+xml"/>
  <Override PartName="/ppt/slideLayouts/_rels/slideLayout71.xml.rels" ContentType="application/vnd.openxmlformats-package.relationships+xml"/>
  <Override PartName="/ppt/slideLayouts/_rels/slideLayout72.xml.rels" ContentType="application/vnd.openxmlformats-package.relationships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_rels/presentation.xml.rels" ContentType="application/vnd.openxmlformats-package.relationships+xml"/>
  <Override PartName="/ppt/slides/slide9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_rels/slide9.xml.rels" ContentType="application/vnd.openxmlformats-package.relationships+xml"/>
  <Override PartName="/ppt/slides/_rels/slide1.xml.rels" ContentType="application/vnd.openxmlformats-package.relationships+xml"/>
  <Override PartName="/ppt/slides/_rels/slide2.xml.rels" ContentType="application/vnd.openxmlformats-package.relationships+xml"/>
  <Override PartName="/ppt/slides/_rels/slide3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6.xml.rels" ContentType="application/vnd.openxmlformats-package.relationships+xml"/>
  <Override PartName="/ppt/slides/_rels/slide7.xml.rels" ContentType="application/vnd.openxmlformats-package.relationships+xml"/>
  <Override PartName="/ppt/slides/_rels/slide8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slides/_rels/slide12.xml.rels" ContentType="application/vnd.openxmlformats-package.relationships+xml"/>
  <Override PartName="/ppt/slides/_rels/slide13.xml.rels" ContentType="application/vnd.openxmlformats-package.relationship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  <p:sldMasterId id="2147483674" r:id="rId4"/>
    <p:sldMasterId id="2147483687" r:id="rId5"/>
    <p:sldMasterId id="2147483700" r:id="rId6"/>
    <p:sldMasterId id="2147483713" r:id="rId7"/>
  </p:sld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</p:sldIdLst>
  <p:sldSz cx="9144000" cy="6858000"/>
  <p:notesSz cx="7559675" cy="10691812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Master" Target="slideMasters/slideMaster4.xml"/><Relationship Id="rId6" Type="http://schemas.openxmlformats.org/officeDocument/2006/relationships/slideMaster" Target="slideMasters/slideMaster5.xml"/><Relationship Id="rId7" Type="http://schemas.openxmlformats.org/officeDocument/2006/relationships/slideMaster" Target="slideMasters/slideMaster6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6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1" lang="fr-FR" sz="1800" spc="-1" strike="noStrike">
              <a:solidFill>
                <a:srgbClr val="2f5597"/>
              </a:solidFill>
              <a:latin typeface="Arial"/>
            </a:endParaRPr>
          </a:p>
        </p:txBody>
      </p:sp>
      <p:sp>
        <p:nvSpPr>
          <p:cNvPr id="30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1" lang="fr-FR" sz="1800" spc="-1" strike="noStrike">
              <a:solidFill>
                <a:srgbClr val="2f5597"/>
              </a:solidFill>
              <a:latin typeface="Arial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1" lang="fr-FR" sz="1800" spc="-1" strike="noStrike">
              <a:solidFill>
                <a:srgbClr val="2f5597"/>
              </a:solidFill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1" lang="fr-FR" sz="1800" spc="-1" strike="noStrike">
              <a:solidFill>
                <a:srgbClr val="2f5597"/>
              </a:solidFill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1" lang="fr-FR" sz="1800" spc="-1" strike="noStrike">
              <a:solidFill>
                <a:srgbClr val="2f5597"/>
              </a:solidFill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1" lang="fr-FR" sz="1800" spc="-1" strike="noStrike">
              <a:solidFill>
                <a:srgbClr val="2f5597"/>
              </a:solidFill>
              <a:latin typeface="Arial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1" lang="fr-FR" sz="1800" spc="-1" strike="noStrike">
              <a:solidFill>
                <a:srgbClr val="2f5597"/>
              </a:solidFill>
              <a:latin typeface="Arial"/>
            </a:endParaRPr>
          </a:p>
        </p:txBody>
      </p:sp>
      <p:sp>
        <p:nvSpPr>
          <p:cNvPr id="38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1" lang="fr-FR" sz="1800" spc="-1" strike="noStrike">
              <a:solidFill>
                <a:srgbClr val="2f5597"/>
              </a:solidFill>
              <a:latin typeface="Arial"/>
            </a:endParaRPr>
          </a:p>
        </p:txBody>
      </p:sp>
      <p:sp>
        <p:nvSpPr>
          <p:cNvPr id="39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1" lang="fr-FR" sz="1800" spc="-1" strike="noStrike">
              <a:solidFill>
                <a:srgbClr val="2f5597"/>
              </a:solidFill>
              <a:latin typeface="Arial"/>
            </a:endParaRPr>
          </a:p>
        </p:txBody>
      </p:sp>
      <p:sp>
        <p:nvSpPr>
          <p:cNvPr id="40" name="PlaceHolder 5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1" lang="fr-FR" sz="1800" spc="-1" strike="noStrike">
              <a:solidFill>
                <a:srgbClr val="2f5597"/>
              </a:solidFill>
              <a:latin typeface="Arial"/>
            </a:endParaRPr>
          </a:p>
        </p:txBody>
      </p:sp>
      <p:sp>
        <p:nvSpPr>
          <p:cNvPr id="41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1" lang="fr-FR" sz="1800" spc="-1" strike="noStrike">
              <a:solidFill>
                <a:srgbClr val="2f5597"/>
              </a:solidFill>
              <a:latin typeface="Arial"/>
            </a:endParaRPr>
          </a:p>
        </p:txBody>
      </p:sp>
      <p:sp>
        <p:nvSpPr>
          <p:cNvPr id="42" name="PlaceHolder 7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1" lang="fr-FR" sz="1800" spc="-1" strike="noStrike">
              <a:solidFill>
                <a:srgbClr val="2f5597"/>
              </a:solidFill>
              <a:latin typeface="Arial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0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1" lang="fr-FR" sz="1800" spc="-1" strike="noStrike">
              <a:solidFill>
                <a:srgbClr val="2f5597"/>
              </a:solidFill>
              <a:latin typeface="Arial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1" lang="fr-FR" sz="1800" spc="-1" strike="noStrike">
              <a:solidFill>
                <a:srgbClr val="2f5597"/>
              </a:solidFill>
              <a:latin typeface="Arial"/>
            </a:endParaRPr>
          </a:p>
        </p:txBody>
      </p:sp>
      <p:sp>
        <p:nvSpPr>
          <p:cNvPr id="55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1" lang="fr-FR" sz="1800" spc="-1" strike="noStrike">
              <a:solidFill>
                <a:srgbClr val="2f5597"/>
              </a:solidFill>
              <a:latin typeface="Arial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1" lang="fr-FR" sz="1800" spc="-1" strike="noStrike">
              <a:solidFill>
                <a:srgbClr val="2f5597"/>
              </a:solidFill>
              <a:latin typeface="Arial"/>
            </a:endParaRPr>
          </a:p>
        </p:txBody>
      </p:sp>
      <p:sp>
        <p:nvSpPr>
          <p:cNvPr id="60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1" lang="fr-FR" sz="1800" spc="-1" strike="noStrike">
              <a:solidFill>
                <a:srgbClr val="2f5597"/>
              </a:solidFill>
              <a:latin typeface="Arial"/>
            </a:endParaRPr>
          </a:p>
        </p:txBody>
      </p:sp>
      <p:sp>
        <p:nvSpPr>
          <p:cNvPr id="61" name="PlaceHolder 4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1" lang="fr-FR" sz="1800" spc="-1" strike="noStrike">
              <a:solidFill>
                <a:srgbClr val="2f5597"/>
              </a:solidFill>
              <a:latin typeface="Arial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1" lang="fr-FR" sz="1800" spc="-1" strike="noStrike">
              <a:solidFill>
                <a:srgbClr val="2f5597"/>
              </a:solidFill>
              <a:latin typeface="Arial"/>
            </a:endParaRPr>
          </a:p>
        </p:txBody>
      </p:sp>
      <p:sp>
        <p:nvSpPr>
          <p:cNvPr id="64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1" lang="fr-FR" sz="1800" spc="-1" strike="noStrike">
              <a:solidFill>
                <a:srgbClr val="2f5597"/>
              </a:solidFill>
              <a:latin typeface="Arial"/>
            </a:endParaRPr>
          </a:p>
        </p:txBody>
      </p:sp>
      <p:sp>
        <p:nvSpPr>
          <p:cNvPr id="65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1" lang="fr-FR" sz="1800" spc="-1" strike="noStrike">
              <a:solidFill>
                <a:srgbClr val="2f5597"/>
              </a:solidFill>
              <a:latin typeface="Arial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1" lang="fr-FR" sz="1800" spc="-1" strike="noStrike">
              <a:solidFill>
                <a:srgbClr val="2f5597"/>
              </a:solidFill>
              <a:latin typeface="Arial"/>
            </a:endParaRPr>
          </a:p>
        </p:txBody>
      </p:sp>
      <p:sp>
        <p:nvSpPr>
          <p:cNvPr id="6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1" lang="fr-FR" sz="1800" spc="-1" strike="noStrike">
              <a:solidFill>
                <a:srgbClr val="2f5597"/>
              </a:solidFill>
              <a:latin typeface="Arial"/>
            </a:endParaRPr>
          </a:p>
        </p:txBody>
      </p:sp>
      <p:sp>
        <p:nvSpPr>
          <p:cNvPr id="69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1" lang="fr-FR" sz="1800" spc="-1" strike="noStrike">
              <a:solidFill>
                <a:srgbClr val="2f5597"/>
              </a:solidFill>
              <a:latin typeface="Arial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1" lang="fr-FR" sz="1800" spc="-1" strike="noStrike">
              <a:solidFill>
                <a:srgbClr val="2f5597"/>
              </a:solidFill>
              <a:latin typeface="Arial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1" lang="fr-FR" sz="1800" spc="-1" strike="noStrike">
              <a:solidFill>
                <a:srgbClr val="2f5597"/>
              </a:solidFill>
              <a:latin typeface="Arial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1" lang="fr-FR" sz="1800" spc="-1" strike="noStrike">
              <a:solidFill>
                <a:srgbClr val="2f5597"/>
              </a:solidFill>
              <a:latin typeface="Arial"/>
            </a:endParaRPr>
          </a:p>
        </p:txBody>
      </p:sp>
      <p:sp>
        <p:nvSpPr>
          <p:cNvPr id="75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1" lang="fr-FR" sz="1800" spc="-1" strike="noStrike">
              <a:solidFill>
                <a:srgbClr val="2f5597"/>
              </a:solidFill>
              <a:latin typeface="Arial"/>
            </a:endParaRPr>
          </a:p>
        </p:txBody>
      </p:sp>
      <p:sp>
        <p:nvSpPr>
          <p:cNvPr id="76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1" lang="fr-FR" sz="1800" spc="-1" strike="noStrike">
              <a:solidFill>
                <a:srgbClr val="2f5597"/>
              </a:solidFill>
              <a:latin typeface="Arial"/>
            </a:endParaRPr>
          </a:p>
        </p:txBody>
      </p:sp>
      <p:sp>
        <p:nvSpPr>
          <p:cNvPr id="77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1" lang="fr-FR" sz="1800" spc="-1" strike="noStrike">
              <a:solidFill>
                <a:srgbClr val="2f5597"/>
              </a:solidFill>
              <a:latin typeface="Arial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1" lang="fr-FR" sz="1800" spc="-1" strike="noStrike">
              <a:solidFill>
                <a:srgbClr val="2f5597"/>
              </a:solidFill>
              <a:latin typeface="Arial"/>
            </a:endParaRPr>
          </a:p>
        </p:txBody>
      </p:sp>
      <p:sp>
        <p:nvSpPr>
          <p:cNvPr id="80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1" lang="fr-FR" sz="1800" spc="-1" strike="noStrike">
              <a:solidFill>
                <a:srgbClr val="2f5597"/>
              </a:solidFill>
              <a:latin typeface="Arial"/>
            </a:endParaRPr>
          </a:p>
        </p:txBody>
      </p:sp>
      <p:sp>
        <p:nvSpPr>
          <p:cNvPr id="81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1" lang="fr-FR" sz="1800" spc="-1" strike="noStrike">
              <a:solidFill>
                <a:srgbClr val="2f5597"/>
              </a:solidFill>
              <a:latin typeface="Arial"/>
            </a:endParaRPr>
          </a:p>
        </p:txBody>
      </p:sp>
      <p:sp>
        <p:nvSpPr>
          <p:cNvPr id="82" name="PlaceHolder 5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1" lang="fr-FR" sz="1800" spc="-1" strike="noStrike">
              <a:solidFill>
                <a:srgbClr val="2f5597"/>
              </a:solidFill>
              <a:latin typeface="Arial"/>
            </a:endParaRPr>
          </a:p>
        </p:txBody>
      </p:sp>
      <p:sp>
        <p:nvSpPr>
          <p:cNvPr id="83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1" lang="fr-FR" sz="1800" spc="-1" strike="noStrike">
              <a:solidFill>
                <a:srgbClr val="2f5597"/>
              </a:solidFill>
              <a:latin typeface="Arial"/>
            </a:endParaRPr>
          </a:p>
        </p:txBody>
      </p:sp>
      <p:sp>
        <p:nvSpPr>
          <p:cNvPr id="84" name="PlaceHolder 7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1" lang="fr-FR" sz="1800" spc="-1" strike="noStrike">
              <a:solidFill>
                <a:srgbClr val="2f5597"/>
              </a:solidFill>
              <a:latin typeface="Arial"/>
            </a:endParaRPr>
          </a:p>
        </p:txBody>
      </p:sp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2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1" lang="fr-FR" sz="1800" spc="-1" strike="noStrike">
              <a:solidFill>
                <a:srgbClr val="2f5597"/>
              </a:solidFill>
              <a:latin typeface="Arial"/>
            </a:endParaRPr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1" lang="fr-FR" sz="1800" spc="-1" strike="noStrike">
              <a:solidFill>
                <a:srgbClr val="2f5597"/>
              </a:solidFill>
              <a:latin typeface="Arial"/>
            </a:endParaRPr>
          </a:p>
        </p:txBody>
      </p:sp>
      <p:sp>
        <p:nvSpPr>
          <p:cNvPr id="97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1" lang="fr-FR" sz="1800" spc="-1" strike="noStrike">
              <a:solidFill>
                <a:srgbClr val="2f5597"/>
              </a:solidFill>
              <a:latin typeface="Arial"/>
            </a:endParaRPr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1" lang="fr-FR" sz="1800" spc="-1" strike="noStrike">
              <a:solidFill>
                <a:srgbClr val="2f5597"/>
              </a:solidFill>
              <a:latin typeface="Arial"/>
            </a:endParaRPr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1" lang="fr-FR" sz="1800" spc="-1" strike="noStrike">
              <a:solidFill>
                <a:srgbClr val="2f5597"/>
              </a:solidFill>
              <a:latin typeface="Arial"/>
            </a:endParaRPr>
          </a:p>
        </p:txBody>
      </p:sp>
      <p:sp>
        <p:nvSpPr>
          <p:cNvPr id="102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1" lang="fr-FR" sz="1800" spc="-1" strike="noStrike">
              <a:solidFill>
                <a:srgbClr val="2f5597"/>
              </a:solidFill>
              <a:latin typeface="Arial"/>
            </a:endParaRPr>
          </a:p>
        </p:txBody>
      </p:sp>
      <p:sp>
        <p:nvSpPr>
          <p:cNvPr id="103" name="PlaceHolder 4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1" lang="fr-FR" sz="1800" spc="-1" strike="noStrike">
              <a:solidFill>
                <a:srgbClr val="2f5597"/>
              </a:solidFill>
              <a:latin typeface="Arial"/>
            </a:endParaRPr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1" lang="fr-FR" sz="1800" spc="-1" strike="noStrike">
              <a:solidFill>
                <a:srgbClr val="2f5597"/>
              </a:solidFill>
              <a:latin typeface="Arial"/>
            </a:endParaRPr>
          </a:p>
        </p:txBody>
      </p:sp>
      <p:sp>
        <p:nvSpPr>
          <p:cNvPr id="106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1" lang="fr-FR" sz="1800" spc="-1" strike="noStrike">
              <a:solidFill>
                <a:srgbClr val="2f5597"/>
              </a:solidFill>
              <a:latin typeface="Arial"/>
            </a:endParaRPr>
          </a:p>
        </p:txBody>
      </p:sp>
      <p:sp>
        <p:nvSpPr>
          <p:cNvPr id="107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1" lang="fr-FR" sz="1800" spc="-1" strike="noStrike">
              <a:solidFill>
                <a:srgbClr val="2f5597"/>
              </a:solidFill>
              <a:latin typeface="Arial"/>
            </a:endParaRPr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1" lang="fr-FR" sz="1800" spc="-1" strike="noStrike">
              <a:solidFill>
                <a:srgbClr val="2f5597"/>
              </a:solidFill>
              <a:latin typeface="Arial"/>
            </a:endParaRPr>
          </a:p>
        </p:txBody>
      </p:sp>
      <p:sp>
        <p:nvSpPr>
          <p:cNvPr id="110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1" lang="fr-FR" sz="1800" spc="-1" strike="noStrike">
              <a:solidFill>
                <a:srgbClr val="2f5597"/>
              </a:solidFill>
              <a:latin typeface="Arial"/>
            </a:endParaRPr>
          </a:p>
        </p:txBody>
      </p:sp>
      <p:sp>
        <p:nvSpPr>
          <p:cNvPr id="111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1" lang="fr-FR" sz="1800" spc="-1" strike="noStrike">
              <a:solidFill>
                <a:srgbClr val="2f5597"/>
              </a:solidFill>
              <a:latin typeface="Arial"/>
            </a:endParaRPr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1" lang="fr-FR" sz="1800" spc="-1" strike="noStrike">
              <a:solidFill>
                <a:srgbClr val="2f5597"/>
              </a:solidFill>
              <a:latin typeface="Arial"/>
            </a:endParaRPr>
          </a:p>
        </p:txBody>
      </p:sp>
      <p:sp>
        <p:nvSpPr>
          <p:cNvPr id="114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1" lang="fr-FR" sz="1800" spc="-1" strike="noStrike">
              <a:solidFill>
                <a:srgbClr val="2f5597"/>
              </a:solidFill>
              <a:latin typeface="Arial"/>
            </a:endParaRPr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1" lang="fr-FR" sz="1800" spc="-1" strike="noStrike">
              <a:solidFill>
                <a:srgbClr val="2f5597"/>
              </a:solidFill>
              <a:latin typeface="Arial"/>
            </a:endParaRPr>
          </a:p>
        </p:txBody>
      </p:sp>
      <p:sp>
        <p:nvSpPr>
          <p:cNvPr id="117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1" lang="fr-FR" sz="1800" spc="-1" strike="noStrike">
              <a:solidFill>
                <a:srgbClr val="2f5597"/>
              </a:solidFill>
              <a:latin typeface="Arial"/>
            </a:endParaRPr>
          </a:p>
        </p:txBody>
      </p:sp>
      <p:sp>
        <p:nvSpPr>
          <p:cNvPr id="118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1" lang="fr-FR" sz="1800" spc="-1" strike="noStrike">
              <a:solidFill>
                <a:srgbClr val="2f5597"/>
              </a:solidFill>
              <a:latin typeface="Arial"/>
            </a:endParaRPr>
          </a:p>
        </p:txBody>
      </p:sp>
      <p:sp>
        <p:nvSpPr>
          <p:cNvPr id="119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1" lang="fr-FR" sz="1800" spc="-1" strike="noStrike">
              <a:solidFill>
                <a:srgbClr val="2f5597"/>
              </a:solidFill>
              <a:latin typeface="Arial"/>
            </a:endParaRPr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1" lang="fr-FR" sz="1800" spc="-1" strike="noStrike">
              <a:solidFill>
                <a:srgbClr val="2f5597"/>
              </a:solidFill>
              <a:latin typeface="Arial"/>
            </a:endParaRPr>
          </a:p>
        </p:txBody>
      </p:sp>
      <p:sp>
        <p:nvSpPr>
          <p:cNvPr id="122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1" lang="fr-FR" sz="1800" spc="-1" strike="noStrike">
              <a:solidFill>
                <a:srgbClr val="2f5597"/>
              </a:solidFill>
              <a:latin typeface="Arial"/>
            </a:endParaRPr>
          </a:p>
        </p:txBody>
      </p:sp>
      <p:sp>
        <p:nvSpPr>
          <p:cNvPr id="123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1" lang="fr-FR" sz="1800" spc="-1" strike="noStrike">
              <a:solidFill>
                <a:srgbClr val="2f5597"/>
              </a:solidFill>
              <a:latin typeface="Arial"/>
            </a:endParaRPr>
          </a:p>
        </p:txBody>
      </p:sp>
      <p:sp>
        <p:nvSpPr>
          <p:cNvPr id="124" name="PlaceHolder 5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1" lang="fr-FR" sz="1800" spc="-1" strike="noStrike">
              <a:solidFill>
                <a:srgbClr val="2f5597"/>
              </a:solidFill>
              <a:latin typeface="Arial"/>
            </a:endParaRPr>
          </a:p>
        </p:txBody>
      </p:sp>
      <p:sp>
        <p:nvSpPr>
          <p:cNvPr id="125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1" lang="fr-FR" sz="1800" spc="-1" strike="noStrike">
              <a:solidFill>
                <a:srgbClr val="2f5597"/>
              </a:solidFill>
              <a:latin typeface="Arial"/>
            </a:endParaRPr>
          </a:p>
        </p:txBody>
      </p:sp>
      <p:sp>
        <p:nvSpPr>
          <p:cNvPr id="126" name="PlaceHolder 7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1" lang="fr-FR" sz="1800" spc="-1" strike="noStrike">
              <a:solidFill>
                <a:srgbClr val="2f5597"/>
              </a:solidFill>
              <a:latin typeface="Arial"/>
            </a:endParaRPr>
          </a:p>
        </p:txBody>
      </p:sp>
    </p:spTree>
  </p:cSld>
</p:sldLayout>
</file>

<file path=ppt/slideLayouts/slideLayout3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3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4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3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1" lang="fr-FR" sz="1800" spc="-1" strike="noStrike">
              <a:solidFill>
                <a:srgbClr val="2f5597"/>
              </a:solidFill>
              <a:latin typeface="Arial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1" lang="fr-FR" sz="1800" spc="-1" strike="noStrike">
              <a:solidFill>
                <a:srgbClr val="2f5597"/>
              </a:solidFill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1" lang="fr-FR" sz="1800" spc="-1" strike="noStrike">
              <a:solidFill>
                <a:srgbClr val="2f5597"/>
              </a:solidFill>
              <a:latin typeface="Arial"/>
            </a:endParaRPr>
          </a:p>
        </p:txBody>
      </p:sp>
    </p:spTree>
  </p:cSld>
</p:sldLayout>
</file>

<file path=ppt/slideLayouts/slideLayout4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1" lang="fr-FR" sz="1800" spc="-1" strike="noStrike">
              <a:solidFill>
                <a:srgbClr val="2f5597"/>
              </a:solidFill>
              <a:latin typeface="Arial"/>
            </a:endParaRPr>
          </a:p>
        </p:txBody>
      </p:sp>
      <p:sp>
        <p:nvSpPr>
          <p:cNvPr id="139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1" lang="fr-FR" sz="1800" spc="-1" strike="noStrike">
              <a:solidFill>
                <a:srgbClr val="2f5597"/>
              </a:solidFill>
              <a:latin typeface="Arial"/>
            </a:endParaRPr>
          </a:p>
        </p:txBody>
      </p:sp>
    </p:spTree>
  </p:cSld>
</p:sldLayout>
</file>

<file path=ppt/slideLayouts/slideLayout4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4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4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1" lang="fr-FR" sz="1800" spc="-1" strike="noStrike">
              <a:solidFill>
                <a:srgbClr val="2f5597"/>
              </a:solidFill>
              <a:latin typeface="Arial"/>
            </a:endParaRPr>
          </a:p>
        </p:txBody>
      </p:sp>
      <p:sp>
        <p:nvSpPr>
          <p:cNvPr id="144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1" lang="fr-FR" sz="1800" spc="-1" strike="noStrike">
              <a:solidFill>
                <a:srgbClr val="2f5597"/>
              </a:solidFill>
              <a:latin typeface="Arial"/>
            </a:endParaRPr>
          </a:p>
        </p:txBody>
      </p:sp>
      <p:sp>
        <p:nvSpPr>
          <p:cNvPr id="145" name="PlaceHolder 4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1" lang="fr-FR" sz="1800" spc="-1" strike="noStrike">
              <a:solidFill>
                <a:srgbClr val="2f5597"/>
              </a:solidFill>
              <a:latin typeface="Arial"/>
            </a:endParaRPr>
          </a:p>
        </p:txBody>
      </p:sp>
    </p:spTree>
  </p:cSld>
</p:sldLayout>
</file>

<file path=ppt/slideLayouts/slideLayout4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1" lang="fr-FR" sz="1800" spc="-1" strike="noStrike">
              <a:solidFill>
                <a:srgbClr val="2f5597"/>
              </a:solidFill>
              <a:latin typeface="Arial"/>
            </a:endParaRPr>
          </a:p>
        </p:txBody>
      </p:sp>
      <p:sp>
        <p:nvSpPr>
          <p:cNvPr id="14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1" lang="fr-FR" sz="1800" spc="-1" strike="noStrike">
              <a:solidFill>
                <a:srgbClr val="2f5597"/>
              </a:solidFill>
              <a:latin typeface="Arial"/>
            </a:endParaRPr>
          </a:p>
        </p:txBody>
      </p:sp>
      <p:sp>
        <p:nvSpPr>
          <p:cNvPr id="149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1" lang="fr-FR" sz="1800" spc="-1" strike="noStrike">
              <a:solidFill>
                <a:srgbClr val="2f5597"/>
              </a:solidFill>
              <a:latin typeface="Arial"/>
            </a:endParaRPr>
          </a:p>
        </p:txBody>
      </p:sp>
    </p:spTree>
  </p:cSld>
</p:sldLayout>
</file>

<file path=ppt/slideLayouts/slideLayout4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1" lang="fr-FR" sz="1800" spc="-1" strike="noStrike">
              <a:solidFill>
                <a:srgbClr val="2f5597"/>
              </a:solidFill>
              <a:latin typeface="Arial"/>
            </a:endParaRPr>
          </a:p>
        </p:txBody>
      </p:sp>
      <p:sp>
        <p:nvSpPr>
          <p:cNvPr id="152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1" lang="fr-FR" sz="1800" spc="-1" strike="noStrike">
              <a:solidFill>
                <a:srgbClr val="2f5597"/>
              </a:solidFill>
              <a:latin typeface="Arial"/>
            </a:endParaRPr>
          </a:p>
        </p:txBody>
      </p:sp>
      <p:sp>
        <p:nvSpPr>
          <p:cNvPr id="153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1" lang="fr-FR" sz="1800" spc="-1" strike="noStrike">
              <a:solidFill>
                <a:srgbClr val="2f5597"/>
              </a:solidFill>
              <a:latin typeface="Arial"/>
            </a:endParaRPr>
          </a:p>
        </p:txBody>
      </p:sp>
    </p:spTree>
  </p:cSld>
</p:sldLayout>
</file>

<file path=ppt/slideLayouts/slideLayout4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1" lang="fr-FR" sz="1800" spc="-1" strike="noStrike">
              <a:solidFill>
                <a:srgbClr val="2f5597"/>
              </a:solidFill>
              <a:latin typeface="Arial"/>
            </a:endParaRPr>
          </a:p>
        </p:txBody>
      </p:sp>
      <p:sp>
        <p:nvSpPr>
          <p:cNvPr id="156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1" lang="fr-FR" sz="1800" spc="-1" strike="noStrike">
              <a:solidFill>
                <a:srgbClr val="2f5597"/>
              </a:solidFill>
              <a:latin typeface="Arial"/>
            </a:endParaRPr>
          </a:p>
        </p:txBody>
      </p:sp>
    </p:spTree>
  </p:cSld>
</p:sldLayout>
</file>

<file path=ppt/slideLayouts/slideLayout4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1" lang="fr-FR" sz="1800" spc="-1" strike="noStrike">
              <a:solidFill>
                <a:srgbClr val="2f5597"/>
              </a:solidFill>
              <a:latin typeface="Arial"/>
            </a:endParaRPr>
          </a:p>
        </p:txBody>
      </p:sp>
      <p:sp>
        <p:nvSpPr>
          <p:cNvPr id="159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1" lang="fr-FR" sz="1800" spc="-1" strike="noStrike">
              <a:solidFill>
                <a:srgbClr val="2f5597"/>
              </a:solidFill>
              <a:latin typeface="Arial"/>
            </a:endParaRPr>
          </a:p>
        </p:txBody>
      </p:sp>
      <p:sp>
        <p:nvSpPr>
          <p:cNvPr id="160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1" lang="fr-FR" sz="1800" spc="-1" strike="noStrike">
              <a:solidFill>
                <a:srgbClr val="2f5597"/>
              </a:solidFill>
              <a:latin typeface="Arial"/>
            </a:endParaRPr>
          </a:p>
        </p:txBody>
      </p:sp>
      <p:sp>
        <p:nvSpPr>
          <p:cNvPr id="161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1" lang="fr-FR" sz="1800" spc="-1" strike="noStrike">
              <a:solidFill>
                <a:srgbClr val="2f5597"/>
              </a:solidFill>
              <a:latin typeface="Arial"/>
            </a:endParaRPr>
          </a:p>
        </p:txBody>
      </p:sp>
    </p:spTree>
  </p:cSld>
</p:sldLayout>
</file>

<file path=ppt/slideLayouts/slideLayout4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1" lang="fr-FR" sz="1800" spc="-1" strike="noStrike">
              <a:solidFill>
                <a:srgbClr val="2f5597"/>
              </a:solidFill>
              <a:latin typeface="Arial"/>
            </a:endParaRPr>
          </a:p>
        </p:txBody>
      </p:sp>
      <p:sp>
        <p:nvSpPr>
          <p:cNvPr id="164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1" lang="fr-FR" sz="1800" spc="-1" strike="noStrike">
              <a:solidFill>
                <a:srgbClr val="2f5597"/>
              </a:solidFill>
              <a:latin typeface="Arial"/>
            </a:endParaRPr>
          </a:p>
        </p:txBody>
      </p:sp>
      <p:sp>
        <p:nvSpPr>
          <p:cNvPr id="165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1" lang="fr-FR" sz="1800" spc="-1" strike="noStrike">
              <a:solidFill>
                <a:srgbClr val="2f5597"/>
              </a:solidFill>
              <a:latin typeface="Arial"/>
            </a:endParaRPr>
          </a:p>
        </p:txBody>
      </p:sp>
      <p:sp>
        <p:nvSpPr>
          <p:cNvPr id="166" name="PlaceHolder 5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1" lang="fr-FR" sz="1800" spc="-1" strike="noStrike">
              <a:solidFill>
                <a:srgbClr val="2f5597"/>
              </a:solidFill>
              <a:latin typeface="Arial"/>
            </a:endParaRPr>
          </a:p>
        </p:txBody>
      </p:sp>
      <p:sp>
        <p:nvSpPr>
          <p:cNvPr id="167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1" lang="fr-FR" sz="1800" spc="-1" strike="noStrike">
              <a:solidFill>
                <a:srgbClr val="2f5597"/>
              </a:solidFill>
              <a:latin typeface="Arial"/>
            </a:endParaRPr>
          </a:p>
        </p:txBody>
      </p:sp>
      <p:sp>
        <p:nvSpPr>
          <p:cNvPr id="168" name="PlaceHolder 7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1" lang="fr-FR" sz="1800" spc="-1" strike="noStrike">
              <a:solidFill>
                <a:srgbClr val="2f5597"/>
              </a:solidFill>
              <a:latin typeface="Arial"/>
            </a:endParaRPr>
          </a:p>
        </p:txBody>
      </p:sp>
    </p:spTree>
  </p:cSld>
</p:sldLayout>
</file>

<file path=ppt/slideLayouts/slideLayout4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5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6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5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1" lang="fr-FR" sz="1800" spc="-1" strike="noStrike">
              <a:solidFill>
                <a:srgbClr val="2f5597"/>
              </a:solidFill>
              <a:latin typeface="Arial"/>
            </a:endParaRPr>
          </a:p>
        </p:txBody>
      </p:sp>
    </p:spTree>
  </p:cSld>
</p:sldLayout>
</file>

<file path=ppt/slideLayouts/slideLayout5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1" lang="fr-FR" sz="1800" spc="-1" strike="noStrike">
              <a:solidFill>
                <a:srgbClr val="2f5597"/>
              </a:solidFill>
              <a:latin typeface="Arial"/>
            </a:endParaRPr>
          </a:p>
        </p:txBody>
      </p:sp>
      <p:sp>
        <p:nvSpPr>
          <p:cNvPr id="18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1" lang="fr-FR" sz="1800" spc="-1" strike="noStrike">
              <a:solidFill>
                <a:srgbClr val="2f5597"/>
              </a:solidFill>
              <a:latin typeface="Arial"/>
            </a:endParaRPr>
          </a:p>
        </p:txBody>
      </p:sp>
    </p:spTree>
  </p:cSld>
</p:sldLayout>
</file>

<file path=ppt/slideLayouts/slideLayout5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5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5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1" lang="fr-FR" sz="1800" spc="-1" strike="noStrike">
              <a:solidFill>
                <a:srgbClr val="2f5597"/>
              </a:solidFill>
              <a:latin typeface="Arial"/>
            </a:endParaRPr>
          </a:p>
        </p:txBody>
      </p:sp>
      <p:sp>
        <p:nvSpPr>
          <p:cNvPr id="186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1" lang="fr-FR" sz="1800" spc="-1" strike="noStrike">
              <a:solidFill>
                <a:srgbClr val="2f5597"/>
              </a:solidFill>
              <a:latin typeface="Arial"/>
            </a:endParaRPr>
          </a:p>
        </p:txBody>
      </p:sp>
      <p:sp>
        <p:nvSpPr>
          <p:cNvPr id="187" name="PlaceHolder 4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1" lang="fr-FR" sz="1800" spc="-1" strike="noStrike">
              <a:solidFill>
                <a:srgbClr val="2f5597"/>
              </a:solidFill>
              <a:latin typeface="Arial"/>
            </a:endParaRPr>
          </a:p>
        </p:txBody>
      </p:sp>
    </p:spTree>
  </p:cSld>
</p:sldLayout>
</file>

<file path=ppt/slideLayouts/slideLayout5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1" lang="fr-FR" sz="1800" spc="-1" strike="noStrike">
              <a:solidFill>
                <a:srgbClr val="2f5597"/>
              </a:solidFill>
              <a:latin typeface="Arial"/>
            </a:endParaRPr>
          </a:p>
        </p:txBody>
      </p:sp>
      <p:sp>
        <p:nvSpPr>
          <p:cNvPr id="190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1" lang="fr-FR" sz="1800" spc="-1" strike="noStrike">
              <a:solidFill>
                <a:srgbClr val="2f5597"/>
              </a:solidFill>
              <a:latin typeface="Arial"/>
            </a:endParaRPr>
          </a:p>
        </p:txBody>
      </p:sp>
      <p:sp>
        <p:nvSpPr>
          <p:cNvPr id="191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1" lang="fr-FR" sz="1800" spc="-1" strike="noStrike">
              <a:solidFill>
                <a:srgbClr val="2f5597"/>
              </a:solidFill>
              <a:latin typeface="Arial"/>
            </a:endParaRPr>
          </a:p>
        </p:txBody>
      </p:sp>
    </p:spTree>
  </p:cSld>
</p:sldLayout>
</file>

<file path=ppt/slideLayouts/slideLayout5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1" lang="fr-FR" sz="1800" spc="-1" strike="noStrike">
              <a:solidFill>
                <a:srgbClr val="2f5597"/>
              </a:solidFill>
              <a:latin typeface="Arial"/>
            </a:endParaRPr>
          </a:p>
        </p:txBody>
      </p:sp>
      <p:sp>
        <p:nvSpPr>
          <p:cNvPr id="194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1" lang="fr-FR" sz="1800" spc="-1" strike="noStrike">
              <a:solidFill>
                <a:srgbClr val="2f5597"/>
              </a:solidFill>
              <a:latin typeface="Arial"/>
            </a:endParaRPr>
          </a:p>
        </p:txBody>
      </p:sp>
      <p:sp>
        <p:nvSpPr>
          <p:cNvPr id="195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1" lang="fr-FR" sz="1800" spc="-1" strike="noStrike">
              <a:solidFill>
                <a:srgbClr val="2f5597"/>
              </a:solidFill>
              <a:latin typeface="Arial"/>
            </a:endParaRPr>
          </a:p>
        </p:txBody>
      </p:sp>
    </p:spTree>
  </p:cSld>
</p:sldLayout>
</file>

<file path=ppt/slideLayouts/slideLayout5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1" lang="fr-FR" sz="1800" spc="-1" strike="noStrike">
              <a:solidFill>
                <a:srgbClr val="2f5597"/>
              </a:solidFill>
              <a:latin typeface="Arial"/>
            </a:endParaRPr>
          </a:p>
        </p:txBody>
      </p:sp>
      <p:sp>
        <p:nvSpPr>
          <p:cNvPr id="198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1" lang="fr-FR" sz="1800" spc="-1" strike="noStrike">
              <a:solidFill>
                <a:srgbClr val="2f5597"/>
              </a:solidFill>
              <a:latin typeface="Arial"/>
            </a:endParaRPr>
          </a:p>
        </p:txBody>
      </p:sp>
    </p:spTree>
  </p:cSld>
</p:sldLayout>
</file>

<file path=ppt/slideLayouts/slideLayout5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1" lang="fr-FR" sz="1800" spc="-1" strike="noStrike">
              <a:solidFill>
                <a:srgbClr val="2f5597"/>
              </a:solidFill>
              <a:latin typeface="Arial"/>
            </a:endParaRPr>
          </a:p>
        </p:txBody>
      </p:sp>
      <p:sp>
        <p:nvSpPr>
          <p:cNvPr id="20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1" lang="fr-FR" sz="1800" spc="-1" strike="noStrike">
              <a:solidFill>
                <a:srgbClr val="2f5597"/>
              </a:solidFill>
              <a:latin typeface="Arial"/>
            </a:endParaRPr>
          </a:p>
        </p:txBody>
      </p:sp>
      <p:sp>
        <p:nvSpPr>
          <p:cNvPr id="202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1" lang="fr-FR" sz="1800" spc="-1" strike="noStrike">
              <a:solidFill>
                <a:srgbClr val="2f5597"/>
              </a:solidFill>
              <a:latin typeface="Arial"/>
            </a:endParaRPr>
          </a:p>
        </p:txBody>
      </p:sp>
      <p:sp>
        <p:nvSpPr>
          <p:cNvPr id="203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1" lang="fr-FR" sz="1800" spc="-1" strike="noStrike">
              <a:solidFill>
                <a:srgbClr val="2f5597"/>
              </a:solidFill>
              <a:latin typeface="Arial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6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1" lang="fr-FR" sz="1800" spc="-1" strike="noStrike">
              <a:solidFill>
                <a:srgbClr val="2f5597"/>
              </a:solidFill>
              <a:latin typeface="Arial"/>
            </a:endParaRPr>
          </a:p>
        </p:txBody>
      </p:sp>
      <p:sp>
        <p:nvSpPr>
          <p:cNvPr id="206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1" lang="fr-FR" sz="1800" spc="-1" strike="noStrike">
              <a:solidFill>
                <a:srgbClr val="2f5597"/>
              </a:solidFill>
              <a:latin typeface="Arial"/>
            </a:endParaRPr>
          </a:p>
        </p:txBody>
      </p:sp>
      <p:sp>
        <p:nvSpPr>
          <p:cNvPr id="207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1" lang="fr-FR" sz="1800" spc="-1" strike="noStrike">
              <a:solidFill>
                <a:srgbClr val="2f5597"/>
              </a:solidFill>
              <a:latin typeface="Arial"/>
            </a:endParaRPr>
          </a:p>
        </p:txBody>
      </p:sp>
      <p:sp>
        <p:nvSpPr>
          <p:cNvPr id="208" name="PlaceHolder 5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1" lang="fr-FR" sz="1800" spc="-1" strike="noStrike">
              <a:solidFill>
                <a:srgbClr val="2f5597"/>
              </a:solidFill>
              <a:latin typeface="Arial"/>
            </a:endParaRPr>
          </a:p>
        </p:txBody>
      </p:sp>
      <p:sp>
        <p:nvSpPr>
          <p:cNvPr id="209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1" lang="fr-FR" sz="1800" spc="-1" strike="noStrike">
              <a:solidFill>
                <a:srgbClr val="2f5597"/>
              </a:solidFill>
              <a:latin typeface="Arial"/>
            </a:endParaRPr>
          </a:p>
        </p:txBody>
      </p:sp>
      <p:sp>
        <p:nvSpPr>
          <p:cNvPr id="210" name="PlaceHolder 7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1" lang="fr-FR" sz="1800" spc="-1" strike="noStrike">
              <a:solidFill>
                <a:srgbClr val="2f5597"/>
              </a:solidFill>
              <a:latin typeface="Arial"/>
            </a:endParaRPr>
          </a:p>
        </p:txBody>
      </p:sp>
    </p:spTree>
  </p:cSld>
</p:sldLayout>
</file>

<file path=ppt/slideLayouts/slideLayout6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6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8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6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2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1" lang="fr-FR" sz="1800" spc="-1" strike="noStrike">
              <a:solidFill>
                <a:srgbClr val="2f5597"/>
              </a:solidFill>
              <a:latin typeface="Arial"/>
            </a:endParaRPr>
          </a:p>
        </p:txBody>
      </p:sp>
    </p:spTree>
  </p:cSld>
</p:sldLayout>
</file>

<file path=ppt/slideLayouts/slideLayout6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2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1" lang="fr-FR" sz="1800" spc="-1" strike="noStrike">
              <a:solidFill>
                <a:srgbClr val="2f5597"/>
              </a:solidFill>
              <a:latin typeface="Arial"/>
            </a:endParaRPr>
          </a:p>
        </p:txBody>
      </p:sp>
      <p:sp>
        <p:nvSpPr>
          <p:cNvPr id="22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1" lang="fr-FR" sz="1800" spc="-1" strike="noStrike">
              <a:solidFill>
                <a:srgbClr val="2f5597"/>
              </a:solidFill>
              <a:latin typeface="Arial"/>
            </a:endParaRPr>
          </a:p>
        </p:txBody>
      </p:sp>
    </p:spTree>
  </p:cSld>
</p:sldLayout>
</file>

<file path=ppt/slideLayouts/slideLayout6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6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6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2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1" lang="fr-FR" sz="1800" spc="-1" strike="noStrike">
              <a:solidFill>
                <a:srgbClr val="2f5597"/>
              </a:solidFill>
              <a:latin typeface="Arial"/>
            </a:endParaRPr>
          </a:p>
        </p:txBody>
      </p:sp>
      <p:sp>
        <p:nvSpPr>
          <p:cNvPr id="228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1" lang="fr-FR" sz="1800" spc="-1" strike="noStrike">
              <a:solidFill>
                <a:srgbClr val="2f5597"/>
              </a:solidFill>
              <a:latin typeface="Arial"/>
            </a:endParaRPr>
          </a:p>
        </p:txBody>
      </p:sp>
      <p:sp>
        <p:nvSpPr>
          <p:cNvPr id="229" name="PlaceHolder 4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1" lang="fr-FR" sz="1800" spc="-1" strike="noStrike">
              <a:solidFill>
                <a:srgbClr val="2f5597"/>
              </a:solidFill>
              <a:latin typeface="Arial"/>
            </a:endParaRPr>
          </a:p>
        </p:txBody>
      </p:sp>
    </p:spTree>
  </p:cSld>
</p:sldLayout>
</file>

<file path=ppt/slideLayouts/slideLayout6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1" lang="fr-FR" sz="1800" spc="-1" strike="noStrike">
              <a:solidFill>
                <a:srgbClr val="2f5597"/>
              </a:solidFill>
              <a:latin typeface="Arial"/>
            </a:endParaRPr>
          </a:p>
        </p:txBody>
      </p:sp>
      <p:sp>
        <p:nvSpPr>
          <p:cNvPr id="232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1" lang="fr-FR" sz="1800" spc="-1" strike="noStrike">
              <a:solidFill>
                <a:srgbClr val="2f5597"/>
              </a:solidFill>
              <a:latin typeface="Arial"/>
            </a:endParaRPr>
          </a:p>
        </p:txBody>
      </p:sp>
      <p:sp>
        <p:nvSpPr>
          <p:cNvPr id="233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1" lang="fr-FR" sz="1800" spc="-1" strike="noStrike">
              <a:solidFill>
                <a:srgbClr val="2f5597"/>
              </a:solidFill>
              <a:latin typeface="Arial"/>
            </a:endParaRPr>
          </a:p>
        </p:txBody>
      </p:sp>
    </p:spTree>
  </p:cSld>
</p:sldLayout>
</file>

<file path=ppt/slideLayouts/slideLayout6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1" lang="fr-FR" sz="1800" spc="-1" strike="noStrike">
              <a:solidFill>
                <a:srgbClr val="2f5597"/>
              </a:solidFill>
              <a:latin typeface="Arial"/>
            </a:endParaRPr>
          </a:p>
        </p:txBody>
      </p:sp>
      <p:sp>
        <p:nvSpPr>
          <p:cNvPr id="236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1" lang="fr-FR" sz="1800" spc="-1" strike="noStrike">
              <a:solidFill>
                <a:srgbClr val="2f5597"/>
              </a:solidFill>
              <a:latin typeface="Arial"/>
            </a:endParaRPr>
          </a:p>
        </p:txBody>
      </p:sp>
      <p:sp>
        <p:nvSpPr>
          <p:cNvPr id="237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1" lang="fr-FR" sz="1800" spc="-1" strike="noStrike">
              <a:solidFill>
                <a:srgbClr val="2f5597"/>
              </a:solidFill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1" lang="fr-FR" sz="1800" spc="-1" strike="noStrike">
              <a:solidFill>
                <a:srgbClr val="2f5597"/>
              </a:solidFill>
              <a:latin typeface="Arial"/>
            </a:endParaRPr>
          </a:p>
        </p:txBody>
      </p:sp>
      <p:sp>
        <p:nvSpPr>
          <p:cNvPr id="18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1" lang="fr-FR" sz="1800" spc="-1" strike="noStrike">
              <a:solidFill>
                <a:srgbClr val="2f5597"/>
              </a:solidFill>
              <a:latin typeface="Arial"/>
            </a:endParaRPr>
          </a:p>
        </p:txBody>
      </p:sp>
      <p:sp>
        <p:nvSpPr>
          <p:cNvPr id="19" name="PlaceHolder 4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1" lang="fr-FR" sz="1800" spc="-1" strike="noStrike">
              <a:solidFill>
                <a:srgbClr val="2f5597"/>
              </a:solidFill>
              <a:latin typeface="Arial"/>
            </a:endParaRPr>
          </a:p>
        </p:txBody>
      </p:sp>
    </p:spTree>
  </p:cSld>
</p:sldLayout>
</file>

<file path=ppt/slideLayouts/slideLayout7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1" lang="fr-FR" sz="1800" spc="-1" strike="noStrike">
              <a:solidFill>
                <a:srgbClr val="2f5597"/>
              </a:solidFill>
              <a:latin typeface="Arial"/>
            </a:endParaRPr>
          </a:p>
        </p:txBody>
      </p:sp>
      <p:sp>
        <p:nvSpPr>
          <p:cNvPr id="240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1" lang="fr-FR" sz="1800" spc="-1" strike="noStrike">
              <a:solidFill>
                <a:srgbClr val="2f5597"/>
              </a:solidFill>
              <a:latin typeface="Arial"/>
            </a:endParaRPr>
          </a:p>
        </p:txBody>
      </p:sp>
    </p:spTree>
  </p:cSld>
</p:sldLayout>
</file>

<file path=ppt/slideLayouts/slideLayout7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1" lang="fr-FR" sz="1800" spc="-1" strike="noStrike">
              <a:solidFill>
                <a:srgbClr val="2f5597"/>
              </a:solidFill>
              <a:latin typeface="Arial"/>
            </a:endParaRPr>
          </a:p>
        </p:txBody>
      </p:sp>
      <p:sp>
        <p:nvSpPr>
          <p:cNvPr id="24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1" lang="fr-FR" sz="1800" spc="-1" strike="noStrike">
              <a:solidFill>
                <a:srgbClr val="2f5597"/>
              </a:solidFill>
              <a:latin typeface="Arial"/>
            </a:endParaRPr>
          </a:p>
        </p:txBody>
      </p:sp>
      <p:sp>
        <p:nvSpPr>
          <p:cNvPr id="244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1" lang="fr-FR" sz="1800" spc="-1" strike="noStrike">
              <a:solidFill>
                <a:srgbClr val="2f5597"/>
              </a:solidFill>
              <a:latin typeface="Arial"/>
            </a:endParaRPr>
          </a:p>
        </p:txBody>
      </p:sp>
      <p:sp>
        <p:nvSpPr>
          <p:cNvPr id="245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1" lang="fr-FR" sz="1800" spc="-1" strike="noStrike">
              <a:solidFill>
                <a:srgbClr val="2f5597"/>
              </a:solidFill>
              <a:latin typeface="Arial"/>
            </a:endParaRPr>
          </a:p>
        </p:txBody>
      </p:sp>
    </p:spTree>
  </p:cSld>
</p:sldLayout>
</file>

<file path=ppt/slideLayouts/slideLayout7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1" lang="fr-FR" sz="1800" spc="-1" strike="noStrike">
              <a:solidFill>
                <a:srgbClr val="2f5597"/>
              </a:solidFill>
              <a:latin typeface="Arial"/>
            </a:endParaRPr>
          </a:p>
        </p:txBody>
      </p:sp>
      <p:sp>
        <p:nvSpPr>
          <p:cNvPr id="248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1" lang="fr-FR" sz="1800" spc="-1" strike="noStrike">
              <a:solidFill>
                <a:srgbClr val="2f5597"/>
              </a:solidFill>
              <a:latin typeface="Arial"/>
            </a:endParaRPr>
          </a:p>
        </p:txBody>
      </p:sp>
      <p:sp>
        <p:nvSpPr>
          <p:cNvPr id="249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1" lang="fr-FR" sz="1800" spc="-1" strike="noStrike">
              <a:solidFill>
                <a:srgbClr val="2f5597"/>
              </a:solidFill>
              <a:latin typeface="Arial"/>
            </a:endParaRPr>
          </a:p>
        </p:txBody>
      </p:sp>
      <p:sp>
        <p:nvSpPr>
          <p:cNvPr id="250" name="PlaceHolder 5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1" lang="fr-FR" sz="1800" spc="-1" strike="noStrike">
              <a:solidFill>
                <a:srgbClr val="2f5597"/>
              </a:solidFill>
              <a:latin typeface="Arial"/>
            </a:endParaRPr>
          </a:p>
        </p:txBody>
      </p:sp>
      <p:sp>
        <p:nvSpPr>
          <p:cNvPr id="251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1" lang="fr-FR" sz="1800" spc="-1" strike="noStrike">
              <a:solidFill>
                <a:srgbClr val="2f5597"/>
              </a:solidFill>
              <a:latin typeface="Arial"/>
            </a:endParaRPr>
          </a:p>
        </p:txBody>
      </p:sp>
      <p:sp>
        <p:nvSpPr>
          <p:cNvPr id="252" name="PlaceHolder 7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1" lang="fr-FR" sz="1800" spc="-1" strike="noStrike">
              <a:solidFill>
                <a:srgbClr val="2f5597"/>
              </a:solidFill>
              <a:latin typeface="Arial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1" lang="fr-FR" sz="1800" spc="-1" strike="noStrike">
              <a:solidFill>
                <a:srgbClr val="2f5597"/>
              </a:solidFill>
              <a:latin typeface="Arial"/>
            </a:endParaRPr>
          </a:p>
        </p:txBody>
      </p:sp>
      <p:sp>
        <p:nvSpPr>
          <p:cNvPr id="22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1" lang="fr-FR" sz="1800" spc="-1" strike="noStrike">
              <a:solidFill>
                <a:srgbClr val="2f5597"/>
              </a:solidFill>
              <a:latin typeface="Arial"/>
            </a:endParaRPr>
          </a:p>
        </p:txBody>
      </p:sp>
      <p:sp>
        <p:nvSpPr>
          <p:cNvPr id="23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1" lang="fr-FR" sz="1800" spc="-1" strike="noStrike">
              <a:solidFill>
                <a:srgbClr val="2f5597"/>
              </a:solidFill>
              <a:latin typeface="Arial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1" lang="fr-FR" sz="1800" spc="-1" strike="noStrike">
              <a:solidFill>
                <a:srgbClr val="2f5597"/>
              </a:solidFill>
              <a:latin typeface="Arial"/>
            </a:endParaRPr>
          </a:p>
        </p:txBody>
      </p:sp>
      <p:sp>
        <p:nvSpPr>
          <p:cNvPr id="26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1" lang="fr-FR" sz="1800" spc="-1" strike="noStrike">
              <a:solidFill>
                <a:srgbClr val="2f5597"/>
              </a:solidFill>
              <a:latin typeface="Arial"/>
            </a:endParaRPr>
          </a:p>
        </p:txBody>
      </p:sp>
      <p:sp>
        <p:nvSpPr>
          <p:cNvPr id="27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1" lang="fr-FR" sz="1800" spc="-1" strike="noStrike">
              <a:solidFill>
                <a:srgbClr val="2f5597"/>
              </a:solidFill>
              <a:latin typeface="Arial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image" Target="../media/image2.jpeg"/><Relationship Id="rId4" Type="http://schemas.openxmlformats.org/officeDocument/2006/relationships/slideLayout" Target="../slideLayouts/slideLayout1.xml"/><Relationship Id="rId5" Type="http://schemas.openxmlformats.org/officeDocument/2006/relationships/slideLayout" Target="../slideLayouts/slideLayout2.xml"/><Relationship Id="rId6" Type="http://schemas.openxmlformats.org/officeDocument/2006/relationships/slideLayout" Target="../slideLayouts/slideLayout3.xml"/><Relationship Id="rId7" Type="http://schemas.openxmlformats.org/officeDocument/2006/relationships/slideLayout" Target="../slideLayouts/slideLayout4.xml"/><Relationship Id="rId8" Type="http://schemas.openxmlformats.org/officeDocument/2006/relationships/slideLayout" Target="../slideLayouts/slideLayout5.xml"/><Relationship Id="rId9" Type="http://schemas.openxmlformats.org/officeDocument/2006/relationships/slideLayout" Target="../slideLayouts/slideLayout6.xml"/><Relationship Id="rId10" Type="http://schemas.openxmlformats.org/officeDocument/2006/relationships/slideLayout" Target="../slideLayouts/slideLayout7.xml"/><Relationship Id="rId11" Type="http://schemas.openxmlformats.org/officeDocument/2006/relationships/slideLayout" Target="../slideLayouts/slideLayout8.xml"/><Relationship Id="rId12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0.xml"/><Relationship Id="rId14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image" Target="../media/image3.jpeg"/><Relationship Id="rId3" Type="http://schemas.openxmlformats.org/officeDocument/2006/relationships/image" Target="../media/image4.jpeg"/><Relationship Id="rId4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6.xml"/><Relationship Id="rId8" Type="http://schemas.openxmlformats.org/officeDocument/2006/relationships/slideLayout" Target="../slideLayouts/slideLayout17.xml"/><Relationship Id="rId9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3.xml"/><Relationship Id="rId15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image" Target="../media/image5.jpeg"/><Relationship Id="rId3" Type="http://schemas.openxmlformats.org/officeDocument/2006/relationships/image" Target="../media/image6.jpeg"/><Relationship Id="rId4" Type="http://schemas.openxmlformats.org/officeDocument/2006/relationships/slideLayout" Target="../slideLayouts/slideLayout25.xml"/><Relationship Id="rId5" Type="http://schemas.openxmlformats.org/officeDocument/2006/relationships/slideLayout" Target="../slideLayouts/slideLayout26.xml"/><Relationship Id="rId6" Type="http://schemas.openxmlformats.org/officeDocument/2006/relationships/slideLayout" Target="../slideLayouts/slideLayout27.xml"/><Relationship Id="rId7" Type="http://schemas.openxmlformats.org/officeDocument/2006/relationships/slideLayout" Target="../slideLayouts/slideLayout28.xml"/><Relationship Id="rId8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5.xml"/><Relationship Id="rId15" Type="http://schemas.openxmlformats.org/officeDocument/2006/relationships/slideLayout" Target="../slideLayouts/slideLayout36.xml"/>
</Relationships>
</file>

<file path=ppt/slideMasters/_rels/slideMaster4.xml.rels><?xml version="1.0" encoding="UTF-8"?>
<Relationships xmlns="http://schemas.openxmlformats.org/package/2006/relationships"><Relationship Id="rId1" Type="http://schemas.openxmlformats.org/officeDocument/2006/relationships/theme" Target="../theme/theme4.xml"/><Relationship Id="rId2" Type="http://schemas.openxmlformats.org/officeDocument/2006/relationships/image" Target="../media/image7.jpeg"/><Relationship Id="rId3" Type="http://schemas.openxmlformats.org/officeDocument/2006/relationships/image" Target="../media/image8.jpeg"/><Relationship Id="rId4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8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47.xml"/><Relationship Id="rId15" Type="http://schemas.openxmlformats.org/officeDocument/2006/relationships/slideLayout" Target="../slideLayouts/slideLayout48.xml"/>
</Relationships>
</file>

<file path=ppt/slideMasters/_rels/slideMaster5.xml.rels><?xml version="1.0" encoding="UTF-8"?>
<Relationships xmlns="http://schemas.openxmlformats.org/package/2006/relationships"><Relationship Id="rId1" Type="http://schemas.openxmlformats.org/officeDocument/2006/relationships/theme" Target="../theme/theme5.xml"/><Relationship Id="rId2" Type="http://schemas.openxmlformats.org/officeDocument/2006/relationships/image" Target="../media/image9.jpeg"/><Relationship Id="rId3" Type="http://schemas.openxmlformats.org/officeDocument/2006/relationships/image" Target="../media/image10.jpeg"/><Relationship Id="rId4" Type="http://schemas.openxmlformats.org/officeDocument/2006/relationships/slideLayout" Target="../slideLayouts/slideLayout49.xml"/><Relationship Id="rId5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2.xml"/><Relationship Id="rId8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57.xml"/><Relationship Id="rId13" Type="http://schemas.openxmlformats.org/officeDocument/2006/relationships/slideLayout" Target="../slideLayouts/slideLayout58.xml"/><Relationship Id="rId14" Type="http://schemas.openxmlformats.org/officeDocument/2006/relationships/slideLayout" Target="../slideLayouts/slideLayout59.xml"/><Relationship Id="rId15" Type="http://schemas.openxmlformats.org/officeDocument/2006/relationships/slideLayout" Target="../slideLayouts/slideLayout60.xml"/>
</Relationships>
</file>

<file path=ppt/slideMasters/_rels/slideMaster6.xml.rels><?xml version="1.0" encoding="UTF-8"?>
<Relationships xmlns="http://schemas.openxmlformats.org/package/2006/relationships"><Relationship Id="rId1" Type="http://schemas.openxmlformats.org/officeDocument/2006/relationships/theme" Target="../theme/theme6.xml"/><Relationship Id="rId2" Type="http://schemas.openxmlformats.org/officeDocument/2006/relationships/image" Target="../media/image11.jpeg"/><Relationship Id="rId3" Type="http://schemas.openxmlformats.org/officeDocument/2006/relationships/image" Target="../media/image12.jpeg"/><Relationship Id="rId4" Type="http://schemas.openxmlformats.org/officeDocument/2006/relationships/slideLayout" Target="../slideLayouts/slideLayout61.xml"/><Relationship Id="rId5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4.xml"/><Relationship Id="rId8" Type="http://schemas.openxmlformats.org/officeDocument/2006/relationships/slideLayout" Target="../slideLayouts/slideLayout65.xml"/><Relationship Id="rId9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68.xml"/><Relationship Id="rId12" Type="http://schemas.openxmlformats.org/officeDocument/2006/relationships/slideLayout" Target="../slideLayouts/slideLayout69.xml"/><Relationship Id="rId13" Type="http://schemas.openxmlformats.org/officeDocument/2006/relationships/slideLayout" Target="../slideLayouts/slideLayout70.xml"/><Relationship Id="rId14" Type="http://schemas.openxmlformats.org/officeDocument/2006/relationships/slideLayout" Target="../slideLayouts/slideLayout71.xml"/><Relationship Id="rId15" Type="http://schemas.openxmlformats.org/officeDocument/2006/relationships/slideLayout" Target="../slideLayouts/slideLayout72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0" name="Image 7" descr=""/>
          <p:cNvPicPr/>
          <p:nvPr/>
        </p:nvPicPr>
        <p:blipFill>
          <a:blip r:embed="rId2"/>
          <a:stretch/>
        </p:blipFill>
        <p:spPr>
          <a:xfrm>
            <a:off x="1281240" y="6094440"/>
            <a:ext cx="594720" cy="665640"/>
          </a:xfrm>
          <a:prstGeom prst="rect">
            <a:avLst/>
          </a:prstGeom>
          <a:ln>
            <a:noFill/>
          </a:ln>
        </p:spPr>
      </p:pic>
      <p:pic>
        <p:nvPicPr>
          <p:cNvPr id="1" name="Image 9" descr=""/>
          <p:cNvPicPr/>
          <p:nvPr/>
        </p:nvPicPr>
        <p:blipFill>
          <a:blip r:embed="rId3"/>
          <a:stretch/>
        </p:blipFill>
        <p:spPr>
          <a:xfrm>
            <a:off x="628560" y="6093000"/>
            <a:ext cx="475920" cy="628920"/>
          </a:xfrm>
          <a:prstGeom prst="rect">
            <a:avLst/>
          </a:prstGeom>
          <a:ln>
            <a:noFill/>
          </a:ln>
        </p:spPr>
      </p:pic>
      <p:sp>
        <p:nvSpPr>
          <p:cNvPr id="2" name="PlaceHolder 1"/>
          <p:cNvSpPr>
            <a:spLocks noGrp="1"/>
          </p:cNvSpPr>
          <p:nvPr>
            <p:ph type="dt"/>
          </p:nvPr>
        </p:nvSpPr>
        <p:spPr>
          <a:xfrm>
            <a:off x="628560" y="6356520"/>
            <a:ext cx="2057040" cy="364680"/>
          </a:xfrm>
          <a:prstGeom prst="rect">
            <a:avLst/>
          </a:prstGeom>
        </p:spPr>
        <p:txBody>
          <a:bodyPr lIns="90000" rIns="90000" tIns="45000" bIns="45000"/>
          <a:p>
            <a:pPr>
              <a:lnSpc>
                <a:spcPct val="100000"/>
              </a:lnSpc>
            </a:pPr>
            <a:fld id="{C4933749-C8A0-451C-B503-B9E3EA69EF5B}" type="datetime">
              <a:rPr b="0" lang="fr-FR" sz="1800" spc="-1" strike="noStrike">
                <a:solidFill>
                  <a:srgbClr val="000000"/>
                </a:solidFill>
                <a:latin typeface="Calibri"/>
              </a:rPr>
              <a:t>04/02/2020</a:t>
            </a:fld>
            <a:endParaRPr b="0" lang="fr-FR" sz="1800" spc="-1" strike="noStrike">
              <a:latin typeface="Times New Roman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/>
          </p:nvPr>
        </p:nvSpPr>
        <p:spPr>
          <a:xfrm>
            <a:off x="2000160" y="6356520"/>
            <a:ext cx="4072680" cy="364680"/>
          </a:xfrm>
          <a:prstGeom prst="rect">
            <a:avLst/>
          </a:prstGeom>
        </p:spPr>
        <p:txBody>
          <a:bodyPr anchor="ctr"/>
          <a:p>
            <a:endParaRPr b="0" lang="fr-FR" sz="2400" spc="-1" strike="noStrike">
              <a:latin typeface="Times New Roman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/>
          </p:nvPr>
        </p:nvSpPr>
        <p:spPr>
          <a:xfrm>
            <a:off x="6458040" y="6356520"/>
            <a:ext cx="2057040" cy="364680"/>
          </a:xfrm>
          <a:prstGeom prst="rect">
            <a:avLst/>
          </a:prstGeom>
        </p:spPr>
        <p:txBody>
          <a:bodyPr anchor="ctr"/>
          <a:p>
            <a:pPr algn="r">
              <a:lnSpc>
                <a:spcPct val="100000"/>
              </a:lnSpc>
            </a:pPr>
            <a:fld id="{10F3BF33-D66F-4048-8645-1CF5AFBF34A9}" type="slidenum">
              <a:rPr b="0" lang="fr-FR" sz="1200" spc="-1" strike="noStrike">
                <a:solidFill>
                  <a:srgbClr val="8b8b8b"/>
                </a:solidFill>
                <a:latin typeface="Calibri"/>
              </a:rPr>
              <a:t>&lt;numéro&gt;</a:t>
            </a:fld>
            <a:endParaRPr b="0" lang="fr-FR" sz="1200" spc="-1" strike="noStrike">
              <a:latin typeface="Times New Roman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r>
              <a:rPr b="0" lang="fr-FR" sz="1800" spc="-1" strike="noStrike">
                <a:solidFill>
                  <a:srgbClr val="000000"/>
                </a:solidFill>
                <a:latin typeface="Calibri"/>
              </a:rPr>
              <a:t>Cliquez pour éditer le format du texte-titre</a:t>
            </a:r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fr-FR" sz="1800" spc="-1" strike="noStrike">
                <a:solidFill>
                  <a:srgbClr val="2f5597"/>
                </a:solidFill>
                <a:latin typeface="Arial"/>
              </a:rPr>
              <a:t>Cliquez pour éditer le format du plan de texte</a:t>
            </a:r>
            <a:endParaRPr b="1" lang="fr-FR" sz="1800" spc="-1" strike="noStrike">
              <a:solidFill>
                <a:srgbClr val="2f5597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500" spc="-1" strike="noStrike">
                <a:solidFill>
                  <a:srgbClr val="000000"/>
                </a:solidFill>
                <a:latin typeface="Arial"/>
              </a:rPr>
              <a:t>Second niveau de plan</a:t>
            </a:r>
            <a:endParaRPr b="0" lang="fr-FR" sz="15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Calibri"/>
              </a:rPr>
              <a:t>Troisième niveau de plan</a:t>
            </a:r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Calibri"/>
              </a:rPr>
              <a:t>Quatrième niveau de plan</a:t>
            </a:r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pc="-1" strike="noStrike">
                <a:solidFill>
                  <a:srgbClr val="000000"/>
                </a:solidFill>
                <a:latin typeface="Calibri"/>
              </a:rPr>
              <a:t>Cinquième niveau de plan</a:t>
            </a:r>
            <a:endParaRPr b="0" lang="fr-FR" sz="2000" spc="-1" strike="noStrike">
              <a:solidFill>
                <a:srgbClr val="000000"/>
              </a:solidFill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pc="-1" strike="noStrike">
                <a:solidFill>
                  <a:srgbClr val="000000"/>
                </a:solidFill>
                <a:latin typeface="Calibri"/>
              </a:rPr>
              <a:t>Sixième niveau de plan</a:t>
            </a:r>
            <a:endParaRPr b="0" lang="fr-FR" sz="2000" spc="-1" strike="noStrike">
              <a:solidFill>
                <a:srgbClr val="000000"/>
              </a:solidFill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pc="-1" strike="noStrike">
                <a:solidFill>
                  <a:srgbClr val="000000"/>
                </a:solidFill>
                <a:latin typeface="Calibri"/>
              </a:rPr>
              <a:t>Septième niveau de plan</a:t>
            </a:r>
            <a:endParaRPr b="0" lang="fr-FR" sz="20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  <p:sldLayoutId id="2147483660" r:id="rId15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Image 7" descr=""/>
          <p:cNvPicPr/>
          <p:nvPr/>
        </p:nvPicPr>
        <p:blipFill>
          <a:blip r:embed="rId2"/>
          <a:stretch/>
        </p:blipFill>
        <p:spPr>
          <a:xfrm>
            <a:off x="1281240" y="6094440"/>
            <a:ext cx="594720" cy="665640"/>
          </a:xfrm>
          <a:prstGeom prst="rect">
            <a:avLst/>
          </a:prstGeom>
          <a:ln>
            <a:noFill/>
          </a:ln>
        </p:spPr>
      </p:pic>
      <p:pic>
        <p:nvPicPr>
          <p:cNvPr id="44" name="Image 9" descr=""/>
          <p:cNvPicPr/>
          <p:nvPr/>
        </p:nvPicPr>
        <p:blipFill>
          <a:blip r:embed="rId3"/>
          <a:stretch/>
        </p:blipFill>
        <p:spPr>
          <a:xfrm>
            <a:off x="628560" y="6093000"/>
            <a:ext cx="475920" cy="628920"/>
          </a:xfrm>
          <a:prstGeom prst="rect">
            <a:avLst/>
          </a:prstGeom>
          <a:ln>
            <a:noFill/>
          </a:ln>
        </p:spPr>
      </p:pic>
      <p:sp>
        <p:nvSpPr>
          <p:cNvPr id="45" name="PlaceHolder 1"/>
          <p:cNvSpPr>
            <a:spLocks noGrp="1"/>
          </p:cNvSpPr>
          <p:nvPr>
            <p:ph type="title"/>
          </p:nvPr>
        </p:nvSpPr>
        <p:spPr>
          <a:xfrm>
            <a:off x="628560" y="365040"/>
            <a:ext cx="7886520" cy="1325160"/>
          </a:xfrm>
          <a:prstGeom prst="rect">
            <a:avLst/>
          </a:prstGeom>
        </p:spPr>
        <p:txBody>
          <a:bodyPr anchor="ctr"/>
          <a:p>
            <a:pPr>
              <a:lnSpc>
                <a:spcPct val="90000"/>
              </a:lnSpc>
            </a:pPr>
            <a:r>
              <a:rPr b="1" lang="fr-FR" sz="3500" spc="-1" strike="noStrike">
                <a:solidFill>
                  <a:srgbClr val="e52326"/>
                </a:solidFill>
                <a:latin typeface="Arial"/>
              </a:rPr>
              <a:t>Modifiez le style du titre</a:t>
            </a:r>
            <a:endParaRPr b="0" lang="fr-FR" sz="35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6" name="PlaceHolder 2"/>
          <p:cNvSpPr>
            <a:spLocks noGrp="1"/>
          </p:cNvSpPr>
          <p:nvPr>
            <p:ph type="body"/>
          </p:nvPr>
        </p:nvSpPr>
        <p:spPr>
          <a:xfrm>
            <a:off x="628560" y="1825560"/>
            <a:ext cx="7886520" cy="4350960"/>
          </a:xfrm>
          <a:prstGeom prst="rect">
            <a:avLst/>
          </a:prstGeom>
        </p:spPr>
        <p:txBody>
          <a:bodyPr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fr-FR" sz="1800" spc="-1" strike="noStrike">
                <a:solidFill>
                  <a:srgbClr val="2f5597"/>
                </a:solidFill>
                <a:latin typeface="Arial"/>
              </a:rPr>
              <a:t>Modifier les styles du texte du masque</a:t>
            </a:r>
            <a:endParaRPr b="1" lang="fr-FR" sz="1800" spc="-1" strike="noStrike">
              <a:solidFill>
                <a:srgbClr val="2f5597"/>
              </a:solidFill>
              <a:latin typeface="Arial"/>
            </a:endParaRPr>
          </a:p>
          <a:p>
            <a:pPr marL="228600" indent="-228240">
              <a:lnSpc>
                <a:spcPct val="100000"/>
              </a:lnSpc>
              <a:spcBef>
                <a:spcPts val="1001"/>
              </a:spcBef>
              <a:buClr>
                <a:srgbClr val="2f5597"/>
              </a:buClr>
              <a:buFont typeface="Arial"/>
              <a:buChar char="•"/>
            </a:pPr>
            <a:r>
              <a:rPr b="1" lang="fr-FR" sz="1800" spc="-1" strike="noStrike">
                <a:solidFill>
                  <a:srgbClr val="2f5597"/>
                </a:solidFill>
                <a:latin typeface="Arial"/>
              </a:rPr>
              <a:t>Deuxième niveau</a:t>
            </a:r>
            <a:endParaRPr b="1" lang="fr-FR" sz="1800" spc="-1" strike="noStrike">
              <a:solidFill>
                <a:srgbClr val="2f5597"/>
              </a:solidFill>
              <a:latin typeface="Arial"/>
            </a:endParaRPr>
          </a:p>
          <a:p>
            <a:pPr lvl="1" marL="685800" indent="-228240">
              <a:lnSpc>
                <a:spcPct val="100000"/>
              </a:lnSpc>
              <a:spcBef>
                <a:spcPts val="499"/>
              </a:spcBef>
              <a:buClr>
                <a:srgbClr val="2f5597"/>
              </a:buClr>
              <a:buFont typeface="Arial"/>
              <a:buChar char="•"/>
            </a:pPr>
            <a:r>
              <a:rPr b="0" lang="fr-FR" sz="1500" spc="-1" strike="noStrike">
                <a:solidFill>
                  <a:srgbClr val="000000"/>
                </a:solidFill>
                <a:latin typeface="Arial"/>
              </a:rPr>
              <a:t>Troisième niveau</a:t>
            </a:r>
            <a:endParaRPr b="0" lang="fr-FR" sz="1500" spc="-1" strike="noStrike">
              <a:solidFill>
                <a:srgbClr val="000000"/>
              </a:solidFill>
              <a:latin typeface="Arial"/>
            </a:endParaRPr>
          </a:p>
          <a:p>
            <a:pPr lvl="2" marL="1143000" indent="-228240">
              <a:lnSpc>
                <a:spcPct val="100000"/>
              </a:lnSpc>
              <a:spcBef>
                <a:spcPts val="499"/>
              </a:spcBef>
              <a:buClr>
                <a:srgbClr val="2f5597"/>
              </a:buClr>
              <a:buFont typeface="Arial"/>
              <a:buChar char="•"/>
            </a:pPr>
            <a:r>
              <a:rPr b="0" lang="fr-FR" sz="1500" spc="-1" strike="noStrike">
                <a:solidFill>
                  <a:srgbClr val="000000"/>
                </a:solidFill>
                <a:latin typeface="Arial"/>
              </a:rPr>
              <a:t>Quatrième niveau</a:t>
            </a:r>
            <a:endParaRPr b="0" lang="fr-FR" sz="1500" spc="-1" strike="noStrike">
              <a:solidFill>
                <a:srgbClr val="000000"/>
              </a:solidFill>
              <a:latin typeface="Calibri"/>
            </a:endParaRPr>
          </a:p>
          <a:p>
            <a:pPr lvl="3" marL="1600200" indent="-228240">
              <a:lnSpc>
                <a:spcPct val="100000"/>
              </a:lnSpc>
              <a:spcBef>
                <a:spcPts val="499"/>
              </a:spcBef>
              <a:buClr>
                <a:srgbClr val="2f5597"/>
              </a:buClr>
              <a:buFont typeface="Arial"/>
              <a:buChar char="•"/>
            </a:pPr>
            <a:r>
              <a:rPr b="0" lang="fr-FR" sz="1300" spc="-1" strike="noStrike">
                <a:solidFill>
                  <a:srgbClr val="000000"/>
                </a:solidFill>
                <a:latin typeface="Arial"/>
              </a:rPr>
              <a:t>Cinquième niveau</a:t>
            </a:r>
            <a:endParaRPr b="0" lang="fr-FR" sz="13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7" name="PlaceHolder 3"/>
          <p:cNvSpPr>
            <a:spLocks noGrp="1"/>
          </p:cNvSpPr>
          <p:nvPr>
            <p:ph type="ftr"/>
          </p:nvPr>
        </p:nvSpPr>
        <p:spPr>
          <a:xfrm>
            <a:off x="2000160" y="6356520"/>
            <a:ext cx="4072680" cy="364680"/>
          </a:xfrm>
          <a:prstGeom prst="rect">
            <a:avLst/>
          </a:prstGeom>
        </p:spPr>
        <p:txBody>
          <a:bodyPr anchor="ctr"/>
          <a:p>
            <a:endParaRPr b="0" lang="fr-FR" sz="2400" spc="-1" strike="noStrike">
              <a:latin typeface="Times New Roman"/>
            </a:endParaRPr>
          </a:p>
        </p:txBody>
      </p:sp>
      <p:sp>
        <p:nvSpPr>
          <p:cNvPr id="48" name="PlaceHolder 4"/>
          <p:cNvSpPr>
            <a:spLocks noGrp="1"/>
          </p:cNvSpPr>
          <p:nvPr>
            <p:ph type="sldNum"/>
          </p:nvPr>
        </p:nvSpPr>
        <p:spPr>
          <a:xfrm>
            <a:off x="6458040" y="6356520"/>
            <a:ext cx="2057040" cy="364680"/>
          </a:xfrm>
          <a:prstGeom prst="rect">
            <a:avLst/>
          </a:prstGeom>
        </p:spPr>
        <p:txBody>
          <a:bodyPr anchor="ctr"/>
          <a:p>
            <a:pPr algn="r">
              <a:lnSpc>
                <a:spcPct val="100000"/>
              </a:lnSpc>
            </a:pPr>
            <a:fld id="{DAD53311-1A8D-41C3-902F-9A72FBC41713}" type="slidenum">
              <a:rPr b="0" lang="fr-FR" sz="1200" spc="-1" strike="noStrike">
                <a:solidFill>
                  <a:srgbClr val="8b8b8b"/>
                </a:solidFill>
                <a:latin typeface="Calibri"/>
              </a:rPr>
              <a:t>&lt;numéro&gt;</a:t>
            </a:fld>
            <a:endParaRPr b="0" lang="fr-FR" sz="12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  <p:sldLayoutId id="2147483672" r:id="rId14"/>
    <p:sldLayoutId id="2147483673" r:id="rId15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Image 7" descr=""/>
          <p:cNvPicPr/>
          <p:nvPr/>
        </p:nvPicPr>
        <p:blipFill>
          <a:blip r:embed="rId2"/>
          <a:stretch/>
        </p:blipFill>
        <p:spPr>
          <a:xfrm>
            <a:off x="1281240" y="6094440"/>
            <a:ext cx="594720" cy="665640"/>
          </a:xfrm>
          <a:prstGeom prst="rect">
            <a:avLst/>
          </a:prstGeom>
          <a:ln>
            <a:noFill/>
          </a:ln>
        </p:spPr>
      </p:pic>
      <p:pic>
        <p:nvPicPr>
          <p:cNvPr id="86" name="Image 9" descr=""/>
          <p:cNvPicPr/>
          <p:nvPr/>
        </p:nvPicPr>
        <p:blipFill>
          <a:blip r:embed="rId3"/>
          <a:stretch/>
        </p:blipFill>
        <p:spPr>
          <a:xfrm>
            <a:off x="628560" y="6093000"/>
            <a:ext cx="475920" cy="628920"/>
          </a:xfrm>
          <a:prstGeom prst="rect">
            <a:avLst/>
          </a:prstGeom>
          <a:ln>
            <a:noFill/>
          </a:ln>
        </p:spPr>
      </p:pic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628560" y="365040"/>
            <a:ext cx="7886520" cy="1325160"/>
          </a:xfrm>
          <a:prstGeom prst="rect">
            <a:avLst/>
          </a:prstGeom>
        </p:spPr>
        <p:txBody>
          <a:bodyPr anchor="ctr"/>
          <a:p>
            <a:pPr>
              <a:lnSpc>
                <a:spcPct val="90000"/>
              </a:lnSpc>
            </a:pPr>
            <a:r>
              <a:rPr b="1" lang="fr-FR" sz="3500" spc="-1" strike="noStrike">
                <a:solidFill>
                  <a:srgbClr val="e52326"/>
                </a:solidFill>
                <a:latin typeface="Arial"/>
              </a:rPr>
              <a:t>Modifiez le style du titre</a:t>
            </a:r>
            <a:endParaRPr b="0" lang="fr-FR" sz="35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8" name="PlaceHolder 2"/>
          <p:cNvSpPr>
            <a:spLocks noGrp="1"/>
          </p:cNvSpPr>
          <p:nvPr>
            <p:ph type="body"/>
          </p:nvPr>
        </p:nvSpPr>
        <p:spPr>
          <a:xfrm>
            <a:off x="628560" y="1825560"/>
            <a:ext cx="7886520" cy="4350960"/>
          </a:xfrm>
          <a:prstGeom prst="rect">
            <a:avLst/>
          </a:prstGeom>
        </p:spPr>
        <p:txBody>
          <a:bodyPr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fr-FR" sz="1800" spc="-1" strike="noStrike">
                <a:solidFill>
                  <a:srgbClr val="2f5597"/>
                </a:solidFill>
                <a:latin typeface="Arial"/>
              </a:rPr>
              <a:t>Modifier les styles du texte du masque</a:t>
            </a:r>
            <a:endParaRPr b="1" lang="fr-FR" sz="1800" spc="-1" strike="noStrike">
              <a:solidFill>
                <a:srgbClr val="2f5597"/>
              </a:solidFill>
              <a:latin typeface="Arial"/>
            </a:endParaRPr>
          </a:p>
          <a:p>
            <a:pPr marL="228600" indent="-228240">
              <a:lnSpc>
                <a:spcPct val="100000"/>
              </a:lnSpc>
              <a:spcBef>
                <a:spcPts val="1001"/>
              </a:spcBef>
              <a:buClr>
                <a:srgbClr val="2f5597"/>
              </a:buClr>
              <a:buFont typeface="Arial"/>
              <a:buChar char="•"/>
            </a:pPr>
            <a:r>
              <a:rPr b="1" lang="fr-FR" sz="1800" spc="-1" strike="noStrike">
                <a:solidFill>
                  <a:srgbClr val="2f5597"/>
                </a:solidFill>
                <a:latin typeface="Arial"/>
              </a:rPr>
              <a:t>Deuxième niveau</a:t>
            </a:r>
            <a:endParaRPr b="1" lang="fr-FR" sz="1800" spc="-1" strike="noStrike">
              <a:solidFill>
                <a:srgbClr val="2f5597"/>
              </a:solidFill>
              <a:latin typeface="Arial"/>
            </a:endParaRPr>
          </a:p>
          <a:p>
            <a:pPr lvl="1" marL="685800" indent="-228240">
              <a:lnSpc>
                <a:spcPct val="100000"/>
              </a:lnSpc>
              <a:spcBef>
                <a:spcPts val="499"/>
              </a:spcBef>
              <a:buClr>
                <a:srgbClr val="2f5597"/>
              </a:buClr>
              <a:buFont typeface="Arial"/>
              <a:buChar char="•"/>
            </a:pPr>
            <a:r>
              <a:rPr b="0" lang="fr-FR" sz="1500" spc="-1" strike="noStrike">
                <a:solidFill>
                  <a:srgbClr val="000000"/>
                </a:solidFill>
                <a:latin typeface="Arial"/>
              </a:rPr>
              <a:t>Troisième niveau</a:t>
            </a:r>
            <a:endParaRPr b="0" lang="fr-FR" sz="1500" spc="-1" strike="noStrike">
              <a:solidFill>
                <a:srgbClr val="000000"/>
              </a:solidFill>
              <a:latin typeface="Arial"/>
            </a:endParaRPr>
          </a:p>
          <a:p>
            <a:pPr lvl="2" marL="1143000" indent="-228240">
              <a:lnSpc>
                <a:spcPct val="100000"/>
              </a:lnSpc>
              <a:spcBef>
                <a:spcPts val="499"/>
              </a:spcBef>
              <a:buClr>
                <a:srgbClr val="2f5597"/>
              </a:buClr>
              <a:buFont typeface="Arial"/>
              <a:buChar char="•"/>
            </a:pPr>
            <a:r>
              <a:rPr b="0" lang="fr-FR" sz="1500" spc="-1" strike="noStrike">
                <a:solidFill>
                  <a:srgbClr val="000000"/>
                </a:solidFill>
                <a:latin typeface="Arial"/>
              </a:rPr>
              <a:t>Quatrième niveau</a:t>
            </a:r>
            <a:endParaRPr b="0" lang="fr-FR" sz="1500" spc="-1" strike="noStrike">
              <a:solidFill>
                <a:srgbClr val="000000"/>
              </a:solidFill>
              <a:latin typeface="Calibri"/>
            </a:endParaRPr>
          </a:p>
          <a:p>
            <a:pPr lvl="3" marL="1600200" indent="-228240">
              <a:lnSpc>
                <a:spcPct val="100000"/>
              </a:lnSpc>
              <a:spcBef>
                <a:spcPts val="499"/>
              </a:spcBef>
              <a:buClr>
                <a:srgbClr val="2f5597"/>
              </a:buClr>
              <a:buFont typeface="Arial"/>
              <a:buChar char="•"/>
            </a:pPr>
            <a:r>
              <a:rPr b="0" lang="fr-FR" sz="1300" spc="-1" strike="noStrike">
                <a:solidFill>
                  <a:srgbClr val="000000"/>
                </a:solidFill>
                <a:latin typeface="Arial"/>
              </a:rPr>
              <a:t>Cinquième niveau</a:t>
            </a:r>
            <a:endParaRPr b="0" lang="fr-FR" sz="13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9" name="PlaceHolder 3"/>
          <p:cNvSpPr>
            <a:spLocks noGrp="1"/>
          </p:cNvSpPr>
          <p:nvPr>
            <p:ph type="ftr"/>
          </p:nvPr>
        </p:nvSpPr>
        <p:spPr>
          <a:xfrm>
            <a:off x="2000160" y="6356520"/>
            <a:ext cx="4072680" cy="364680"/>
          </a:xfrm>
          <a:prstGeom prst="rect">
            <a:avLst/>
          </a:prstGeom>
        </p:spPr>
        <p:txBody>
          <a:bodyPr anchor="ctr"/>
          <a:p>
            <a:endParaRPr b="0" lang="fr-FR" sz="2400" spc="-1" strike="noStrike">
              <a:latin typeface="Times New Roman"/>
            </a:endParaRPr>
          </a:p>
        </p:txBody>
      </p:sp>
      <p:sp>
        <p:nvSpPr>
          <p:cNvPr id="90" name="PlaceHolder 4"/>
          <p:cNvSpPr>
            <a:spLocks noGrp="1"/>
          </p:cNvSpPr>
          <p:nvPr>
            <p:ph type="sldNum"/>
          </p:nvPr>
        </p:nvSpPr>
        <p:spPr>
          <a:xfrm>
            <a:off x="6458040" y="6356520"/>
            <a:ext cx="2057040" cy="364680"/>
          </a:xfrm>
          <a:prstGeom prst="rect">
            <a:avLst/>
          </a:prstGeom>
        </p:spPr>
        <p:txBody>
          <a:bodyPr anchor="ctr"/>
          <a:p>
            <a:pPr algn="r">
              <a:lnSpc>
                <a:spcPct val="100000"/>
              </a:lnSpc>
            </a:pPr>
            <a:fld id="{F4179605-1D35-434B-AAAB-E2A782520E0E}" type="slidenum">
              <a:rPr b="0" lang="fr-FR" sz="1200" spc="-1" strike="noStrike">
                <a:solidFill>
                  <a:srgbClr val="8b8b8b"/>
                </a:solidFill>
                <a:latin typeface="Calibri"/>
              </a:rPr>
              <a:t>&lt;numéro&gt;</a:t>
            </a:fld>
            <a:endParaRPr b="0" lang="fr-FR" sz="12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  <p:sldLayoutId id="2147483684" r:id="rId13"/>
    <p:sldLayoutId id="2147483685" r:id="rId14"/>
    <p:sldLayoutId id="2147483686" r:id="rId15"/>
  </p:sldLayoutIdLst>
</p:sldMaster>
</file>

<file path=ppt/slideMasters/slideMaster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Image 7" descr=""/>
          <p:cNvPicPr/>
          <p:nvPr/>
        </p:nvPicPr>
        <p:blipFill>
          <a:blip r:embed="rId2"/>
          <a:stretch/>
        </p:blipFill>
        <p:spPr>
          <a:xfrm>
            <a:off x="1281240" y="6094440"/>
            <a:ext cx="594720" cy="665640"/>
          </a:xfrm>
          <a:prstGeom prst="rect">
            <a:avLst/>
          </a:prstGeom>
          <a:ln>
            <a:noFill/>
          </a:ln>
        </p:spPr>
      </p:pic>
      <p:pic>
        <p:nvPicPr>
          <p:cNvPr id="128" name="Image 9" descr=""/>
          <p:cNvPicPr/>
          <p:nvPr/>
        </p:nvPicPr>
        <p:blipFill>
          <a:blip r:embed="rId3"/>
          <a:stretch/>
        </p:blipFill>
        <p:spPr>
          <a:xfrm>
            <a:off x="628560" y="6093000"/>
            <a:ext cx="475920" cy="628920"/>
          </a:xfrm>
          <a:prstGeom prst="rect">
            <a:avLst/>
          </a:prstGeom>
          <a:ln>
            <a:noFill/>
          </a:ln>
        </p:spPr>
      </p:pic>
      <p:sp>
        <p:nvSpPr>
          <p:cNvPr id="129" name="PlaceHolder 1"/>
          <p:cNvSpPr>
            <a:spLocks noGrp="1"/>
          </p:cNvSpPr>
          <p:nvPr>
            <p:ph type="title"/>
          </p:nvPr>
        </p:nvSpPr>
        <p:spPr>
          <a:xfrm>
            <a:off x="628560" y="365040"/>
            <a:ext cx="7886520" cy="1325160"/>
          </a:xfrm>
          <a:prstGeom prst="rect">
            <a:avLst/>
          </a:prstGeom>
        </p:spPr>
        <p:txBody>
          <a:bodyPr anchor="ctr"/>
          <a:p>
            <a:pPr>
              <a:lnSpc>
                <a:spcPct val="90000"/>
              </a:lnSpc>
            </a:pPr>
            <a:r>
              <a:rPr b="1" lang="fr-FR" sz="3500" spc="-1" strike="noStrike">
                <a:solidFill>
                  <a:srgbClr val="e52326"/>
                </a:solidFill>
                <a:latin typeface="Arial"/>
              </a:rPr>
              <a:t>Modifiez le style du titre</a:t>
            </a:r>
            <a:endParaRPr b="0" lang="fr-FR" sz="35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0" name="PlaceHolder 2"/>
          <p:cNvSpPr>
            <a:spLocks noGrp="1"/>
          </p:cNvSpPr>
          <p:nvPr>
            <p:ph type="body"/>
          </p:nvPr>
        </p:nvSpPr>
        <p:spPr>
          <a:xfrm>
            <a:off x="628560" y="1825560"/>
            <a:ext cx="7886520" cy="4350960"/>
          </a:xfrm>
          <a:prstGeom prst="rect">
            <a:avLst/>
          </a:prstGeom>
        </p:spPr>
        <p:txBody>
          <a:bodyPr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fr-FR" sz="1800" spc="-1" strike="noStrike">
                <a:solidFill>
                  <a:srgbClr val="2f5597"/>
                </a:solidFill>
                <a:latin typeface="Arial"/>
              </a:rPr>
              <a:t>Modifier les styles du texte du masque</a:t>
            </a:r>
            <a:endParaRPr b="1" lang="fr-FR" sz="1800" spc="-1" strike="noStrike">
              <a:solidFill>
                <a:srgbClr val="2f5597"/>
              </a:solidFill>
              <a:latin typeface="Arial"/>
            </a:endParaRPr>
          </a:p>
          <a:p>
            <a:pPr marL="228600" indent="-228240">
              <a:lnSpc>
                <a:spcPct val="100000"/>
              </a:lnSpc>
              <a:spcBef>
                <a:spcPts val="1001"/>
              </a:spcBef>
              <a:buClr>
                <a:srgbClr val="2f5597"/>
              </a:buClr>
              <a:buFont typeface="Arial"/>
              <a:buChar char="•"/>
            </a:pPr>
            <a:r>
              <a:rPr b="1" lang="fr-FR" sz="1800" spc="-1" strike="noStrike">
                <a:solidFill>
                  <a:srgbClr val="2f5597"/>
                </a:solidFill>
                <a:latin typeface="Arial"/>
              </a:rPr>
              <a:t>Deuxième niveau</a:t>
            </a:r>
            <a:endParaRPr b="1" lang="fr-FR" sz="1800" spc="-1" strike="noStrike">
              <a:solidFill>
                <a:srgbClr val="2f5597"/>
              </a:solidFill>
              <a:latin typeface="Arial"/>
            </a:endParaRPr>
          </a:p>
          <a:p>
            <a:pPr lvl="1" marL="685800" indent="-228240">
              <a:lnSpc>
                <a:spcPct val="100000"/>
              </a:lnSpc>
              <a:spcBef>
                <a:spcPts val="499"/>
              </a:spcBef>
              <a:buClr>
                <a:srgbClr val="2f5597"/>
              </a:buClr>
              <a:buFont typeface="Arial"/>
              <a:buChar char="•"/>
            </a:pPr>
            <a:r>
              <a:rPr b="0" lang="fr-FR" sz="1500" spc="-1" strike="noStrike">
                <a:solidFill>
                  <a:srgbClr val="000000"/>
                </a:solidFill>
                <a:latin typeface="Arial"/>
              </a:rPr>
              <a:t>Troisième niveau</a:t>
            </a:r>
            <a:endParaRPr b="0" lang="fr-FR" sz="1500" spc="-1" strike="noStrike">
              <a:solidFill>
                <a:srgbClr val="000000"/>
              </a:solidFill>
              <a:latin typeface="Arial"/>
            </a:endParaRPr>
          </a:p>
          <a:p>
            <a:pPr lvl="2" marL="1143000" indent="-228240">
              <a:lnSpc>
                <a:spcPct val="100000"/>
              </a:lnSpc>
              <a:spcBef>
                <a:spcPts val="499"/>
              </a:spcBef>
              <a:buClr>
                <a:srgbClr val="2f5597"/>
              </a:buClr>
              <a:buFont typeface="Arial"/>
              <a:buChar char="•"/>
            </a:pPr>
            <a:r>
              <a:rPr b="0" lang="fr-FR" sz="1500" spc="-1" strike="noStrike">
                <a:solidFill>
                  <a:srgbClr val="000000"/>
                </a:solidFill>
                <a:latin typeface="Arial"/>
              </a:rPr>
              <a:t>Quatrième niveau</a:t>
            </a:r>
            <a:endParaRPr b="0" lang="fr-FR" sz="1500" spc="-1" strike="noStrike">
              <a:solidFill>
                <a:srgbClr val="000000"/>
              </a:solidFill>
              <a:latin typeface="Calibri"/>
            </a:endParaRPr>
          </a:p>
          <a:p>
            <a:pPr lvl="3" marL="1600200" indent="-228240">
              <a:lnSpc>
                <a:spcPct val="100000"/>
              </a:lnSpc>
              <a:spcBef>
                <a:spcPts val="499"/>
              </a:spcBef>
              <a:buClr>
                <a:srgbClr val="2f5597"/>
              </a:buClr>
              <a:buFont typeface="Arial"/>
              <a:buChar char="•"/>
            </a:pPr>
            <a:r>
              <a:rPr b="0" lang="fr-FR" sz="1300" spc="-1" strike="noStrike">
                <a:solidFill>
                  <a:srgbClr val="000000"/>
                </a:solidFill>
                <a:latin typeface="Arial"/>
              </a:rPr>
              <a:t>Cinquième niveau</a:t>
            </a:r>
            <a:endParaRPr b="0" lang="fr-FR" sz="13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1" name="PlaceHolder 3"/>
          <p:cNvSpPr>
            <a:spLocks noGrp="1"/>
          </p:cNvSpPr>
          <p:nvPr>
            <p:ph type="ftr"/>
          </p:nvPr>
        </p:nvSpPr>
        <p:spPr>
          <a:xfrm>
            <a:off x="2000160" y="6356520"/>
            <a:ext cx="4072680" cy="364680"/>
          </a:xfrm>
          <a:prstGeom prst="rect">
            <a:avLst/>
          </a:prstGeom>
        </p:spPr>
        <p:txBody>
          <a:bodyPr anchor="ctr"/>
          <a:p>
            <a:endParaRPr b="0" lang="fr-FR" sz="2400" spc="-1" strike="noStrike">
              <a:latin typeface="Times New Roman"/>
            </a:endParaRPr>
          </a:p>
        </p:txBody>
      </p:sp>
      <p:sp>
        <p:nvSpPr>
          <p:cNvPr id="132" name="PlaceHolder 4"/>
          <p:cNvSpPr>
            <a:spLocks noGrp="1"/>
          </p:cNvSpPr>
          <p:nvPr>
            <p:ph type="sldNum"/>
          </p:nvPr>
        </p:nvSpPr>
        <p:spPr>
          <a:xfrm>
            <a:off x="6458040" y="6356520"/>
            <a:ext cx="2057040" cy="364680"/>
          </a:xfrm>
          <a:prstGeom prst="rect">
            <a:avLst/>
          </a:prstGeom>
        </p:spPr>
        <p:txBody>
          <a:bodyPr anchor="ctr"/>
          <a:p>
            <a:pPr algn="r">
              <a:lnSpc>
                <a:spcPct val="100000"/>
              </a:lnSpc>
            </a:pPr>
            <a:fld id="{435C539C-6EDB-43F1-ABCA-D1F3488ADAC3}" type="slidenum">
              <a:rPr b="0" lang="fr-FR" sz="1200" spc="-1" strike="noStrike">
                <a:solidFill>
                  <a:srgbClr val="8b8b8b"/>
                </a:solidFill>
                <a:latin typeface="Calibri"/>
              </a:rPr>
              <a:t>&lt;numéro&gt;</a:t>
            </a:fld>
            <a:endParaRPr b="0" lang="fr-FR" sz="12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</p:sldLayoutIdLst>
</p:sldMaster>
</file>

<file path=ppt/slideMasters/slideMaster5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Image 7" descr=""/>
          <p:cNvPicPr/>
          <p:nvPr/>
        </p:nvPicPr>
        <p:blipFill>
          <a:blip r:embed="rId2"/>
          <a:stretch/>
        </p:blipFill>
        <p:spPr>
          <a:xfrm>
            <a:off x="1281240" y="6094440"/>
            <a:ext cx="594720" cy="665640"/>
          </a:xfrm>
          <a:prstGeom prst="rect">
            <a:avLst/>
          </a:prstGeom>
          <a:ln>
            <a:noFill/>
          </a:ln>
        </p:spPr>
      </p:pic>
      <p:pic>
        <p:nvPicPr>
          <p:cNvPr id="170" name="Image 9" descr=""/>
          <p:cNvPicPr/>
          <p:nvPr/>
        </p:nvPicPr>
        <p:blipFill>
          <a:blip r:embed="rId3"/>
          <a:stretch/>
        </p:blipFill>
        <p:spPr>
          <a:xfrm>
            <a:off x="628560" y="6093000"/>
            <a:ext cx="475920" cy="628920"/>
          </a:xfrm>
          <a:prstGeom prst="rect">
            <a:avLst/>
          </a:prstGeom>
          <a:ln>
            <a:noFill/>
          </a:ln>
        </p:spPr>
      </p:pic>
      <p:sp>
        <p:nvSpPr>
          <p:cNvPr id="171" name="PlaceHolder 1"/>
          <p:cNvSpPr>
            <a:spLocks noGrp="1"/>
          </p:cNvSpPr>
          <p:nvPr>
            <p:ph type="title"/>
          </p:nvPr>
        </p:nvSpPr>
        <p:spPr>
          <a:xfrm>
            <a:off x="628560" y="365040"/>
            <a:ext cx="7886520" cy="1325160"/>
          </a:xfrm>
          <a:prstGeom prst="rect">
            <a:avLst/>
          </a:prstGeom>
        </p:spPr>
        <p:txBody>
          <a:bodyPr anchor="ctr"/>
          <a:p>
            <a:pPr>
              <a:lnSpc>
                <a:spcPct val="90000"/>
              </a:lnSpc>
            </a:pPr>
            <a:r>
              <a:rPr b="1" lang="fr-FR" sz="3500" spc="-1" strike="noStrike">
                <a:solidFill>
                  <a:srgbClr val="e52326"/>
                </a:solidFill>
                <a:latin typeface="Arial"/>
              </a:rPr>
              <a:t>Modifiez le style du titre</a:t>
            </a:r>
            <a:endParaRPr b="0" lang="fr-FR" sz="35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2" name="PlaceHolder 2"/>
          <p:cNvSpPr>
            <a:spLocks noGrp="1"/>
          </p:cNvSpPr>
          <p:nvPr>
            <p:ph type="body"/>
          </p:nvPr>
        </p:nvSpPr>
        <p:spPr>
          <a:xfrm>
            <a:off x="628560" y="1825560"/>
            <a:ext cx="7886520" cy="4350960"/>
          </a:xfrm>
          <a:prstGeom prst="rect">
            <a:avLst/>
          </a:prstGeom>
        </p:spPr>
        <p:txBody>
          <a:bodyPr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fr-FR" sz="1800" spc="-1" strike="noStrike">
                <a:solidFill>
                  <a:srgbClr val="2f5597"/>
                </a:solidFill>
                <a:latin typeface="Arial"/>
              </a:rPr>
              <a:t>Modifier les styles du texte du masque</a:t>
            </a:r>
            <a:endParaRPr b="1" lang="fr-FR" sz="1800" spc="-1" strike="noStrike">
              <a:solidFill>
                <a:srgbClr val="2f5597"/>
              </a:solidFill>
              <a:latin typeface="Arial"/>
            </a:endParaRPr>
          </a:p>
          <a:p>
            <a:pPr marL="228600" indent="-228240">
              <a:lnSpc>
                <a:spcPct val="100000"/>
              </a:lnSpc>
              <a:spcBef>
                <a:spcPts val="1001"/>
              </a:spcBef>
              <a:buClr>
                <a:srgbClr val="2f5597"/>
              </a:buClr>
              <a:buFont typeface="Arial"/>
              <a:buChar char="•"/>
            </a:pPr>
            <a:r>
              <a:rPr b="1" lang="fr-FR" sz="1800" spc="-1" strike="noStrike">
                <a:solidFill>
                  <a:srgbClr val="2f5597"/>
                </a:solidFill>
                <a:latin typeface="Arial"/>
              </a:rPr>
              <a:t>Deuxième niveau</a:t>
            </a:r>
            <a:endParaRPr b="1" lang="fr-FR" sz="1800" spc="-1" strike="noStrike">
              <a:solidFill>
                <a:srgbClr val="2f5597"/>
              </a:solidFill>
              <a:latin typeface="Arial"/>
            </a:endParaRPr>
          </a:p>
          <a:p>
            <a:pPr lvl="1" marL="685800" indent="-228240">
              <a:lnSpc>
                <a:spcPct val="100000"/>
              </a:lnSpc>
              <a:spcBef>
                <a:spcPts val="499"/>
              </a:spcBef>
              <a:buClr>
                <a:srgbClr val="2f5597"/>
              </a:buClr>
              <a:buFont typeface="Arial"/>
              <a:buChar char="•"/>
            </a:pPr>
            <a:r>
              <a:rPr b="0" lang="fr-FR" sz="1500" spc="-1" strike="noStrike">
                <a:solidFill>
                  <a:srgbClr val="000000"/>
                </a:solidFill>
                <a:latin typeface="Arial"/>
              </a:rPr>
              <a:t>Troisième niveau</a:t>
            </a:r>
            <a:endParaRPr b="0" lang="fr-FR" sz="1500" spc="-1" strike="noStrike">
              <a:solidFill>
                <a:srgbClr val="000000"/>
              </a:solidFill>
              <a:latin typeface="Arial"/>
            </a:endParaRPr>
          </a:p>
          <a:p>
            <a:pPr lvl="2" marL="1143000" indent="-228240">
              <a:lnSpc>
                <a:spcPct val="100000"/>
              </a:lnSpc>
              <a:spcBef>
                <a:spcPts val="499"/>
              </a:spcBef>
              <a:buClr>
                <a:srgbClr val="2f5597"/>
              </a:buClr>
              <a:buFont typeface="Arial"/>
              <a:buChar char="•"/>
            </a:pPr>
            <a:r>
              <a:rPr b="0" lang="fr-FR" sz="1500" spc="-1" strike="noStrike">
                <a:solidFill>
                  <a:srgbClr val="000000"/>
                </a:solidFill>
                <a:latin typeface="Arial"/>
              </a:rPr>
              <a:t>Quatrième niveau</a:t>
            </a:r>
            <a:endParaRPr b="0" lang="fr-FR" sz="1500" spc="-1" strike="noStrike">
              <a:solidFill>
                <a:srgbClr val="000000"/>
              </a:solidFill>
              <a:latin typeface="Calibri"/>
            </a:endParaRPr>
          </a:p>
          <a:p>
            <a:pPr lvl="3" marL="1600200" indent="-228240">
              <a:lnSpc>
                <a:spcPct val="100000"/>
              </a:lnSpc>
              <a:spcBef>
                <a:spcPts val="499"/>
              </a:spcBef>
              <a:buClr>
                <a:srgbClr val="2f5597"/>
              </a:buClr>
              <a:buFont typeface="Arial"/>
              <a:buChar char="•"/>
            </a:pPr>
            <a:r>
              <a:rPr b="0" lang="fr-FR" sz="1300" spc="-1" strike="noStrike">
                <a:solidFill>
                  <a:srgbClr val="000000"/>
                </a:solidFill>
                <a:latin typeface="Arial"/>
              </a:rPr>
              <a:t>Cinquième niveau</a:t>
            </a:r>
            <a:endParaRPr b="0" lang="fr-FR" sz="13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3" name="PlaceHolder 3"/>
          <p:cNvSpPr>
            <a:spLocks noGrp="1"/>
          </p:cNvSpPr>
          <p:nvPr>
            <p:ph type="ftr"/>
          </p:nvPr>
        </p:nvSpPr>
        <p:spPr>
          <a:xfrm>
            <a:off x="2000160" y="6356520"/>
            <a:ext cx="4072680" cy="364680"/>
          </a:xfrm>
          <a:prstGeom prst="rect">
            <a:avLst/>
          </a:prstGeom>
        </p:spPr>
        <p:txBody>
          <a:bodyPr anchor="ctr"/>
          <a:p>
            <a:endParaRPr b="0" lang="fr-FR" sz="2400" spc="-1" strike="noStrike">
              <a:latin typeface="Times New Roman"/>
            </a:endParaRPr>
          </a:p>
        </p:txBody>
      </p:sp>
      <p:sp>
        <p:nvSpPr>
          <p:cNvPr id="174" name="PlaceHolder 4"/>
          <p:cNvSpPr>
            <a:spLocks noGrp="1"/>
          </p:cNvSpPr>
          <p:nvPr>
            <p:ph type="sldNum"/>
          </p:nvPr>
        </p:nvSpPr>
        <p:spPr>
          <a:xfrm>
            <a:off x="6458040" y="6356520"/>
            <a:ext cx="2057040" cy="364680"/>
          </a:xfrm>
          <a:prstGeom prst="rect">
            <a:avLst/>
          </a:prstGeom>
        </p:spPr>
        <p:txBody>
          <a:bodyPr anchor="ctr"/>
          <a:p>
            <a:pPr algn="r">
              <a:lnSpc>
                <a:spcPct val="100000"/>
              </a:lnSpc>
            </a:pPr>
            <a:fld id="{78FA6120-AAB9-4D46-8F51-8B42120810F3}" type="slidenum">
              <a:rPr b="0" lang="fr-FR" sz="1200" spc="-1" strike="noStrike">
                <a:solidFill>
                  <a:srgbClr val="8b8b8b"/>
                </a:solidFill>
                <a:latin typeface="Calibri"/>
              </a:rPr>
              <a:t>&lt;numéro&gt;</a:t>
            </a:fld>
            <a:endParaRPr b="0" lang="fr-FR" sz="12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  <p:sldLayoutId id="2147483710" r:id="rId13"/>
    <p:sldLayoutId id="2147483711" r:id="rId14"/>
    <p:sldLayoutId id="2147483712" r:id="rId15"/>
  </p:sldLayoutIdLst>
</p:sldMaster>
</file>

<file path=ppt/slideMasters/slideMaster6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Image 7" descr=""/>
          <p:cNvPicPr/>
          <p:nvPr/>
        </p:nvPicPr>
        <p:blipFill>
          <a:blip r:embed="rId2"/>
          <a:stretch/>
        </p:blipFill>
        <p:spPr>
          <a:xfrm>
            <a:off x="1281240" y="6094440"/>
            <a:ext cx="594720" cy="665640"/>
          </a:xfrm>
          <a:prstGeom prst="rect">
            <a:avLst/>
          </a:prstGeom>
          <a:ln>
            <a:noFill/>
          </a:ln>
        </p:spPr>
      </p:pic>
      <p:pic>
        <p:nvPicPr>
          <p:cNvPr id="212" name="Image 9" descr=""/>
          <p:cNvPicPr/>
          <p:nvPr/>
        </p:nvPicPr>
        <p:blipFill>
          <a:blip r:embed="rId3"/>
          <a:stretch/>
        </p:blipFill>
        <p:spPr>
          <a:xfrm>
            <a:off x="628560" y="6093000"/>
            <a:ext cx="475920" cy="628920"/>
          </a:xfrm>
          <a:prstGeom prst="rect">
            <a:avLst/>
          </a:prstGeom>
          <a:ln>
            <a:noFill/>
          </a:ln>
        </p:spPr>
      </p:pic>
      <p:sp>
        <p:nvSpPr>
          <p:cNvPr id="213" name="PlaceHolder 1"/>
          <p:cNvSpPr>
            <a:spLocks noGrp="1"/>
          </p:cNvSpPr>
          <p:nvPr>
            <p:ph type="title"/>
          </p:nvPr>
        </p:nvSpPr>
        <p:spPr>
          <a:xfrm>
            <a:off x="628560" y="365040"/>
            <a:ext cx="7886520" cy="1325160"/>
          </a:xfrm>
          <a:prstGeom prst="rect">
            <a:avLst/>
          </a:prstGeom>
        </p:spPr>
        <p:txBody>
          <a:bodyPr anchor="ctr"/>
          <a:p>
            <a:pPr>
              <a:lnSpc>
                <a:spcPct val="90000"/>
              </a:lnSpc>
            </a:pPr>
            <a:r>
              <a:rPr b="1" lang="fr-FR" sz="3500" spc="-1" strike="noStrike">
                <a:solidFill>
                  <a:srgbClr val="e52326"/>
                </a:solidFill>
                <a:latin typeface="Arial"/>
              </a:rPr>
              <a:t>Modifiez le style du titre</a:t>
            </a:r>
            <a:endParaRPr b="0" lang="fr-FR" sz="35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4" name="PlaceHolder 2"/>
          <p:cNvSpPr>
            <a:spLocks noGrp="1"/>
          </p:cNvSpPr>
          <p:nvPr>
            <p:ph type="body"/>
          </p:nvPr>
        </p:nvSpPr>
        <p:spPr>
          <a:xfrm>
            <a:off x="628560" y="1825560"/>
            <a:ext cx="7886520" cy="4350960"/>
          </a:xfrm>
          <a:prstGeom prst="rect">
            <a:avLst/>
          </a:prstGeom>
        </p:spPr>
        <p:txBody>
          <a:bodyPr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fr-FR" sz="1800" spc="-1" strike="noStrike">
                <a:solidFill>
                  <a:srgbClr val="2f5597"/>
                </a:solidFill>
                <a:latin typeface="Arial"/>
              </a:rPr>
              <a:t>Modifier les styles du texte du masque</a:t>
            </a:r>
            <a:endParaRPr b="1" lang="fr-FR" sz="1800" spc="-1" strike="noStrike">
              <a:solidFill>
                <a:srgbClr val="2f5597"/>
              </a:solidFill>
              <a:latin typeface="Arial"/>
            </a:endParaRPr>
          </a:p>
          <a:p>
            <a:pPr marL="228600" indent="-228240">
              <a:lnSpc>
                <a:spcPct val="100000"/>
              </a:lnSpc>
              <a:spcBef>
                <a:spcPts val="1001"/>
              </a:spcBef>
              <a:buClr>
                <a:srgbClr val="2f5597"/>
              </a:buClr>
              <a:buFont typeface="Arial"/>
              <a:buChar char="•"/>
            </a:pPr>
            <a:r>
              <a:rPr b="1" lang="fr-FR" sz="1800" spc="-1" strike="noStrike">
                <a:solidFill>
                  <a:srgbClr val="2f5597"/>
                </a:solidFill>
                <a:latin typeface="Arial"/>
              </a:rPr>
              <a:t>Deuxième niveau</a:t>
            </a:r>
            <a:endParaRPr b="1" lang="fr-FR" sz="1800" spc="-1" strike="noStrike">
              <a:solidFill>
                <a:srgbClr val="2f5597"/>
              </a:solidFill>
              <a:latin typeface="Arial"/>
            </a:endParaRPr>
          </a:p>
          <a:p>
            <a:pPr lvl="1" marL="685800" indent="-228240">
              <a:lnSpc>
                <a:spcPct val="100000"/>
              </a:lnSpc>
              <a:spcBef>
                <a:spcPts val="499"/>
              </a:spcBef>
              <a:buClr>
                <a:srgbClr val="2f5597"/>
              </a:buClr>
              <a:buFont typeface="Arial"/>
              <a:buChar char="•"/>
            </a:pPr>
            <a:r>
              <a:rPr b="0" lang="fr-FR" sz="1500" spc="-1" strike="noStrike">
                <a:solidFill>
                  <a:srgbClr val="000000"/>
                </a:solidFill>
                <a:latin typeface="Arial"/>
              </a:rPr>
              <a:t>Troisième niveau</a:t>
            </a:r>
            <a:endParaRPr b="0" lang="fr-FR" sz="1500" spc="-1" strike="noStrike">
              <a:solidFill>
                <a:srgbClr val="000000"/>
              </a:solidFill>
              <a:latin typeface="Arial"/>
            </a:endParaRPr>
          </a:p>
          <a:p>
            <a:pPr lvl="2" marL="1143000" indent="-228240">
              <a:lnSpc>
                <a:spcPct val="100000"/>
              </a:lnSpc>
              <a:spcBef>
                <a:spcPts val="499"/>
              </a:spcBef>
              <a:buClr>
                <a:srgbClr val="2f5597"/>
              </a:buClr>
              <a:buFont typeface="Arial"/>
              <a:buChar char="•"/>
            </a:pPr>
            <a:r>
              <a:rPr b="0" lang="fr-FR" sz="1500" spc="-1" strike="noStrike">
                <a:solidFill>
                  <a:srgbClr val="000000"/>
                </a:solidFill>
                <a:latin typeface="Arial"/>
              </a:rPr>
              <a:t>Quatrième niveau</a:t>
            </a:r>
            <a:endParaRPr b="0" lang="fr-FR" sz="1500" spc="-1" strike="noStrike">
              <a:solidFill>
                <a:srgbClr val="000000"/>
              </a:solidFill>
              <a:latin typeface="Calibri"/>
            </a:endParaRPr>
          </a:p>
          <a:p>
            <a:pPr lvl="3" marL="1600200" indent="-228240">
              <a:lnSpc>
                <a:spcPct val="100000"/>
              </a:lnSpc>
              <a:spcBef>
                <a:spcPts val="499"/>
              </a:spcBef>
              <a:buClr>
                <a:srgbClr val="2f5597"/>
              </a:buClr>
              <a:buFont typeface="Arial"/>
              <a:buChar char="•"/>
            </a:pPr>
            <a:r>
              <a:rPr b="0" lang="fr-FR" sz="1300" spc="-1" strike="noStrike">
                <a:solidFill>
                  <a:srgbClr val="000000"/>
                </a:solidFill>
                <a:latin typeface="Arial"/>
              </a:rPr>
              <a:t>Cinquième niveau</a:t>
            </a:r>
            <a:endParaRPr b="0" lang="fr-FR" sz="13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5" name="PlaceHolder 3"/>
          <p:cNvSpPr>
            <a:spLocks noGrp="1"/>
          </p:cNvSpPr>
          <p:nvPr>
            <p:ph type="ftr"/>
          </p:nvPr>
        </p:nvSpPr>
        <p:spPr>
          <a:xfrm>
            <a:off x="2000160" y="6356520"/>
            <a:ext cx="4072680" cy="364680"/>
          </a:xfrm>
          <a:prstGeom prst="rect">
            <a:avLst/>
          </a:prstGeom>
        </p:spPr>
        <p:txBody>
          <a:bodyPr anchor="ctr"/>
          <a:p>
            <a:endParaRPr b="0" lang="fr-FR" sz="2400" spc="-1" strike="noStrike">
              <a:latin typeface="Times New Roman"/>
            </a:endParaRPr>
          </a:p>
        </p:txBody>
      </p:sp>
      <p:sp>
        <p:nvSpPr>
          <p:cNvPr id="216" name="PlaceHolder 4"/>
          <p:cNvSpPr>
            <a:spLocks noGrp="1"/>
          </p:cNvSpPr>
          <p:nvPr>
            <p:ph type="sldNum"/>
          </p:nvPr>
        </p:nvSpPr>
        <p:spPr>
          <a:xfrm>
            <a:off x="6458040" y="6356520"/>
            <a:ext cx="2057040" cy="364680"/>
          </a:xfrm>
          <a:prstGeom prst="rect">
            <a:avLst/>
          </a:prstGeom>
        </p:spPr>
        <p:txBody>
          <a:bodyPr anchor="ctr"/>
          <a:p>
            <a:pPr algn="r">
              <a:lnSpc>
                <a:spcPct val="100000"/>
              </a:lnSpc>
            </a:pPr>
            <a:fld id="{5B708B97-98AC-4D25-9086-E5F07CC7EE93}" type="slidenum">
              <a:rPr b="0" lang="fr-FR" sz="1200" spc="-1" strike="noStrike">
                <a:solidFill>
                  <a:srgbClr val="8b8b8b"/>
                </a:solidFill>
                <a:latin typeface="Calibri"/>
              </a:rPr>
              <a:t>&lt;numéro&gt;</a:t>
            </a:fld>
            <a:endParaRPr b="0" lang="fr-FR" sz="12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  <p:sldLayoutId id="2147483723" r:id="rId13"/>
    <p:sldLayoutId id="2147483724" r:id="rId14"/>
    <p:sldLayoutId id="2147483725" r:id="rId15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3.jpeg"/><Relationship Id="rId2" Type="http://schemas.openxmlformats.org/officeDocument/2006/relationships/slideLayout" Target="../slideLayouts/slideLayout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21.png"/><Relationship Id="rId2" Type="http://schemas.openxmlformats.org/officeDocument/2006/relationships/image" Target="../media/image22.png"/><Relationship Id="rId3" Type="http://schemas.openxmlformats.org/officeDocument/2006/relationships/slideLayout" Target="../slideLayouts/slideLayout37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23.png"/><Relationship Id="rId2" Type="http://schemas.openxmlformats.org/officeDocument/2006/relationships/slideLayout" Target="../slideLayouts/slideLayout49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24.png"/><Relationship Id="rId2" Type="http://schemas.openxmlformats.org/officeDocument/2006/relationships/slideLayout" Target="../slideLayouts/slideLayout61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25.jpeg"/><Relationship Id="rId2" Type="http://schemas.openxmlformats.org/officeDocument/2006/relationships/hyperlink" Target="mailto:ddcs-service-national-universel@oise.gouv.fr" TargetMode="External"/><Relationship Id="rId3" Type="http://schemas.openxmlformats.org/officeDocument/2006/relationships/slideLayout" Target="../slideLayouts/slideLayout1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14.jpeg"/><Relationship Id="rId2" Type="http://schemas.openxmlformats.org/officeDocument/2006/relationships/slideLayout" Target="../slideLayouts/slideLayout13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15.png"/><Relationship Id="rId2" Type="http://schemas.openxmlformats.org/officeDocument/2006/relationships/slideLayout" Target="../slideLayouts/slideLayout1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16.png"/><Relationship Id="rId2" Type="http://schemas.openxmlformats.org/officeDocument/2006/relationships/slideLayout" Target="../slideLayouts/slideLayout13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17.png"/><Relationship Id="rId2" Type="http://schemas.openxmlformats.org/officeDocument/2006/relationships/image" Target="../media/image18.png"/><Relationship Id="rId3" Type="http://schemas.openxmlformats.org/officeDocument/2006/relationships/slideLayout" Target="../slideLayouts/slideLayout13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19.png"/><Relationship Id="rId2" Type="http://schemas.openxmlformats.org/officeDocument/2006/relationships/slideLayout" Target="../slideLayouts/slideLayout13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20.png"/><Relationship Id="rId2" Type="http://schemas.openxmlformats.org/officeDocument/2006/relationships/slideLayout" Target="../slideLayouts/slideLayout25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" name="Image 2" descr=""/>
          <p:cNvPicPr/>
          <p:nvPr/>
        </p:nvPicPr>
        <p:blipFill>
          <a:blip r:embed="rId1"/>
          <a:stretch/>
        </p:blipFill>
        <p:spPr>
          <a:xfrm>
            <a:off x="0" y="0"/>
            <a:ext cx="9143640" cy="6857640"/>
          </a:xfrm>
          <a:prstGeom prst="rect">
            <a:avLst/>
          </a:prstGeom>
          <a:ln>
            <a:noFill/>
          </a:ln>
        </p:spPr>
      </p:pic>
      <p:sp>
        <p:nvSpPr>
          <p:cNvPr id="254" name="CustomShape 1"/>
          <p:cNvSpPr/>
          <p:nvPr/>
        </p:nvSpPr>
        <p:spPr>
          <a:xfrm>
            <a:off x="1324080" y="3657600"/>
            <a:ext cx="5897520" cy="1130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55" name="CustomShape 2"/>
          <p:cNvSpPr/>
          <p:nvPr/>
        </p:nvSpPr>
        <p:spPr>
          <a:xfrm>
            <a:off x="1324080" y="2551680"/>
            <a:ext cx="6530040" cy="3016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endParaRPr b="0" lang="fr-FR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fr-FR" sz="2800" spc="-1" strike="noStrike">
                <a:solidFill>
                  <a:srgbClr val="000000"/>
                </a:solidFill>
                <a:latin typeface="Calibri"/>
              </a:rPr>
              <a:t>Réunion d’information sur le</a:t>
            </a:r>
            <a:endParaRPr b="0" lang="fr-FR" sz="2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fr-FR" sz="2800" spc="-1" strike="noStrike">
                <a:solidFill>
                  <a:srgbClr val="003399"/>
                </a:solidFill>
                <a:latin typeface="Calibri"/>
              </a:rPr>
              <a:t>Service national universel (SNU) en 2O2O</a:t>
            </a:r>
            <a:endParaRPr b="0" lang="fr-FR" sz="2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fr-FR" sz="2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fr-FR" sz="2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fr-FR" sz="2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fr-FR" sz="2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fr-FR" sz="2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fr-FR" sz="2800" spc="-1" strike="noStrike">
              <a:latin typeface="Arial"/>
            </a:endParaRPr>
          </a:p>
        </p:txBody>
      </p:sp>
    </p:spTree>
  </p:cSld>
  <p:timing>
    <p:tnLst>
      <p:par>
        <p:cTn id="1" dur="indefinite" restart="never" nodeType="tmRoot">
          <p:childTnLst>
            <p:seq>
              <p:cTn id="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CustomShape 1"/>
          <p:cNvSpPr/>
          <p:nvPr/>
        </p:nvSpPr>
        <p:spPr>
          <a:xfrm>
            <a:off x="2000160" y="6356520"/>
            <a:ext cx="407268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anchor="ctr"/>
          <a:p>
            <a:pPr>
              <a:lnSpc>
                <a:spcPct val="100000"/>
              </a:lnSpc>
            </a:pPr>
            <a:r>
              <a:rPr b="0" lang="fr-FR" sz="1200" spc="-1" strike="noStrike">
                <a:solidFill>
                  <a:srgbClr val="2f5597"/>
                </a:solidFill>
                <a:latin typeface="Calibri"/>
              </a:rPr>
              <a:t>Service national universel </a:t>
            </a:r>
            <a:endParaRPr b="0" lang="fr-FR" sz="1200" spc="-1" strike="noStrike">
              <a:latin typeface="Arial"/>
            </a:endParaRPr>
          </a:p>
        </p:txBody>
      </p:sp>
      <p:sp>
        <p:nvSpPr>
          <p:cNvPr id="341" name="TextShape 2"/>
          <p:cNvSpPr txBox="1"/>
          <p:nvPr/>
        </p:nvSpPr>
        <p:spPr>
          <a:xfrm>
            <a:off x="6458040" y="6356520"/>
            <a:ext cx="20570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r">
              <a:lnSpc>
                <a:spcPct val="100000"/>
              </a:lnSpc>
            </a:pPr>
            <a:fld id="{9C2B6F06-F7E8-4B15-BBFF-4D6E1285654C}" type="slidenum">
              <a:rPr b="0" lang="fr-FR" sz="1200" spc="-1" strike="noStrike">
                <a:solidFill>
                  <a:srgbClr val="8b8b8b"/>
                </a:solidFill>
                <a:latin typeface="Calibri"/>
              </a:rPr>
              <a:t>&lt;numéro&gt;</a:t>
            </a:fld>
            <a:endParaRPr b="0" lang="fr-FR" sz="1200" spc="-1" strike="noStrike">
              <a:latin typeface="Times New Roman"/>
            </a:endParaRPr>
          </a:p>
        </p:txBody>
      </p:sp>
      <p:pic>
        <p:nvPicPr>
          <p:cNvPr id="342" name="Picture 5" descr=""/>
          <p:cNvPicPr/>
          <p:nvPr/>
        </p:nvPicPr>
        <p:blipFill>
          <a:blip r:embed="rId1"/>
          <a:stretch/>
        </p:blipFill>
        <p:spPr>
          <a:xfrm>
            <a:off x="399240" y="2619720"/>
            <a:ext cx="4301640" cy="1788120"/>
          </a:xfrm>
          <a:prstGeom prst="rect">
            <a:avLst/>
          </a:prstGeom>
          <a:ln>
            <a:noFill/>
          </a:ln>
        </p:spPr>
      </p:pic>
      <p:pic>
        <p:nvPicPr>
          <p:cNvPr id="343" name="Image 1" descr=""/>
          <p:cNvPicPr/>
          <p:nvPr/>
        </p:nvPicPr>
        <p:blipFill>
          <a:blip r:embed="rId2"/>
          <a:stretch/>
        </p:blipFill>
        <p:spPr>
          <a:xfrm>
            <a:off x="4925520" y="0"/>
            <a:ext cx="4223880" cy="6857640"/>
          </a:xfrm>
          <a:prstGeom prst="rect">
            <a:avLst/>
          </a:prstGeom>
          <a:ln>
            <a:noFill/>
          </a:ln>
        </p:spPr>
      </p:pic>
      <p:sp>
        <p:nvSpPr>
          <p:cNvPr id="344" name="CustomShape 3"/>
          <p:cNvSpPr/>
          <p:nvPr/>
        </p:nvSpPr>
        <p:spPr>
          <a:xfrm>
            <a:off x="502920" y="1197720"/>
            <a:ext cx="4096080" cy="623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1" lang="fr-FR" sz="3500" spc="-1" strike="noStrike">
                <a:solidFill>
                  <a:srgbClr val="e52326"/>
                </a:solidFill>
                <a:latin typeface="Arial"/>
              </a:rPr>
              <a:t>La phase 2</a:t>
            </a:r>
            <a:endParaRPr b="0" lang="fr-FR" sz="3500" spc="-1" strike="noStrike">
              <a:latin typeface="Arial"/>
            </a:endParaRPr>
          </a:p>
        </p:txBody>
      </p:sp>
    </p:spTree>
  </p:cSld>
  <p:timing>
    <p:tnLst>
      <p:par>
        <p:cTn id="19" dur="indefinite" restart="never" nodeType="tmRoot">
          <p:childTnLst>
            <p:seq>
              <p:cTn id="2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TextShape 1"/>
          <p:cNvSpPr txBox="1"/>
          <p:nvPr/>
        </p:nvSpPr>
        <p:spPr>
          <a:xfrm>
            <a:off x="628560" y="365040"/>
            <a:ext cx="8515080" cy="132516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>
              <a:lnSpc>
                <a:spcPct val="90000"/>
              </a:lnSpc>
            </a:pPr>
            <a:r>
              <a:rPr b="1" lang="fr-FR" sz="3500" spc="-1" strike="noStrike">
                <a:solidFill>
                  <a:srgbClr val="e52326"/>
                </a:solidFill>
                <a:latin typeface="Arial"/>
              </a:rPr>
              <a:t>La phase 3 : l’engagement volontaire</a:t>
            </a:r>
            <a:endParaRPr b="0" lang="fr-FR" sz="35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46" name="CustomShape 2"/>
          <p:cNvSpPr/>
          <p:nvPr/>
        </p:nvSpPr>
        <p:spPr>
          <a:xfrm>
            <a:off x="2000160" y="6356520"/>
            <a:ext cx="407268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anchor="ctr"/>
          <a:p>
            <a:pPr>
              <a:lnSpc>
                <a:spcPct val="100000"/>
              </a:lnSpc>
            </a:pPr>
            <a:r>
              <a:rPr b="0" lang="fr-FR" sz="1200" spc="-1" strike="noStrike">
                <a:solidFill>
                  <a:srgbClr val="2f5597"/>
                </a:solidFill>
                <a:latin typeface="Calibri"/>
              </a:rPr>
              <a:t>Service national universel </a:t>
            </a:r>
            <a:endParaRPr b="0" lang="fr-FR" sz="1200" spc="-1" strike="noStrike">
              <a:latin typeface="Arial"/>
            </a:endParaRPr>
          </a:p>
        </p:txBody>
      </p:sp>
      <p:sp>
        <p:nvSpPr>
          <p:cNvPr id="347" name="TextShape 3"/>
          <p:cNvSpPr txBox="1"/>
          <p:nvPr/>
        </p:nvSpPr>
        <p:spPr>
          <a:xfrm>
            <a:off x="6458040" y="6356520"/>
            <a:ext cx="20570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r">
              <a:lnSpc>
                <a:spcPct val="100000"/>
              </a:lnSpc>
            </a:pPr>
            <a:fld id="{9FAD102C-4180-4F1A-9C0B-5E9C353BE011}" type="slidenum">
              <a:rPr b="0" lang="fr-FR" sz="1200" spc="-1" strike="noStrike">
                <a:solidFill>
                  <a:srgbClr val="8b8b8b"/>
                </a:solidFill>
                <a:latin typeface="Calibri"/>
              </a:rPr>
              <a:t>&lt;numéro&gt;</a:t>
            </a:fld>
            <a:endParaRPr b="0" lang="fr-FR" sz="1200" spc="-1" strike="noStrike">
              <a:latin typeface="Times New Roman"/>
            </a:endParaRPr>
          </a:p>
        </p:txBody>
      </p:sp>
      <p:pic>
        <p:nvPicPr>
          <p:cNvPr id="348" name="Image 3" descr=""/>
          <p:cNvPicPr/>
          <p:nvPr/>
        </p:nvPicPr>
        <p:blipFill>
          <a:blip r:embed="rId1"/>
          <a:stretch/>
        </p:blipFill>
        <p:spPr>
          <a:xfrm>
            <a:off x="1035000" y="1451520"/>
            <a:ext cx="7327080" cy="428472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21" dur="indefinite" restart="never" nodeType="tmRoot">
          <p:childTnLst>
            <p:seq>
              <p:cTn id="2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TextShape 1"/>
          <p:cNvSpPr txBox="1"/>
          <p:nvPr/>
        </p:nvSpPr>
        <p:spPr>
          <a:xfrm>
            <a:off x="275400" y="365040"/>
            <a:ext cx="8955720" cy="132516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>
              <a:lnSpc>
                <a:spcPct val="90000"/>
              </a:lnSpc>
            </a:pPr>
            <a:r>
              <a:rPr b="1" lang="fr-FR" sz="3500" spc="-1" strike="noStrike">
                <a:solidFill>
                  <a:srgbClr val="e52326"/>
                </a:solidFill>
                <a:latin typeface="Arial"/>
              </a:rPr>
              <a:t>Inscris toi au Service national universel !</a:t>
            </a:r>
            <a:endParaRPr b="0" lang="fr-FR" sz="35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0" name="TextShape 2"/>
          <p:cNvSpPr txBox="1"/>
          <p:nvPr/>
        </p:nvSpPr>
        <p:spPr>
          <a:xfrm>
            <a:off x="275400" y="1825560"/>
            <a:ext cx="8635320" cy="174528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p>
            <a:pPr algn="ctr">
              <a:lnSpc>
                <a:spcPct val="100000"/>
              </a:lnSpc>
              <a:spcBef>
                <a:spcPts val="1001"/>
              </a:spcBef>
            </a:pPr>
            <a:r>
              <a:rPr b="1" lang="fr-FR" sz="2000" spc="-1" strike="noStrike">
                <a:solidFill>
                  <a:srgbClr val="2f5597"/>
                </a:solidFill>
                <a:latin typeface="Arial"/>
              </a:rPr>
              <a:t>du 3 février au 3 avril 2020 </a:t>
            </a:r>
            <a:endParaRPr b="1" lang="fr-FR" sz="2000" spc="-1" strike="noStrike">
              <a:solidFill>
                <a:srgbClr val="2f5597"/>
              </a:solidFill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1001"/>
              </a:spcBef>
            </a:pPr>
            <a:r>
              <a:rPr b="1" lang="fr-FR" sz="2000" spc="-1" strike="noStrike">
                <a:solidFill>
                  <a:srgbClr val="2f5597"/>
                </a:solidFill>
                <a:latin typeface="Arial"/>
              </a:rPr>
              <a:t>sur le site Internet du SNU : </a:t>
            </a:r>
            <a:r>
              <a:rPr b="1" lang="fr-FR" sz="2000" spc="-1" strike="noStrike" u="sng">
                <a:solidFill>
                  <a:srgbClr val="2f5597"/>
                </a:solidFill>
                <a:uFillTx/>
                <a:latin typeface="Arial"/>
              </a:rPr>
              <a:t>snu.gouv.fr</a:t>
            </a:r>
            <a:endParaRPr b="1" lang="fr-FR" sz="2000" spc="-1" strike="noStrike">
              <a:solidFill>
                <a:srgbClr val="2f5597"/>
              </a:solidFill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1001"/>
              </a:spcBef>
            </a:pPr>
            <a:endParaRPr b="1" lang="fr-FR" sz="2000" spc="-1" strike="noStrike">
              <a:solidFill>
                <a:srgbClr val="2f5597"/>
              </a:solidFill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1001"/>
              </a:spcBef>
            </a:pPr>
            <a:r>
              <a:rPr b="1" lang="fr-FR" sz="1600" spc="-1" strike="noStrike">
                <a:solidFill>
                  <a:srgbClr val="000000"/>
                </a:solidFill>
                <a:latin typeface="Arial"/>
              </a:rPr>
              <a:t>450 jeunes volontaires du département de l’Oise pourront s’engager cette année!</a:t>
            </a:r>
            <a:endParaRPr b="1" lang="fr-FR" sz="1600" spc="-1" strike="noStrike">
              <a:solidFill>
                <a:srgbClr val="2f5597"/>
              </a:solidFill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1001"/>
              </a:spcBef>
            </a:pPr>
            <a:endParaRPr b="1" lang="fr-FR" sz="1600" spc="-1" strike="noStrike">
              <a:solidFill>
                <a:srgbClr val="2f5597"/>
              </a:solidFill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1001"/>
              </a:spcBef>
            </a:pPr>
            <a:endParaRPr b="1" lang="fr-FR" sz="1600" spc="-1" strike="noStrike">
              <a:solidFill>
                <a:srgbClr val="2f5597"/>
              </a:solidFill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1001"/>
              </a:spcBef>
            </a:pPr>
            <a:endParaRPr b="1" lang="fr-FR" sz="1600" spc="-1" strike="noStrike">
              <a:solidFill>
                <a:srgbClr val="2f5597"/>
              </a:solidFill>
              <a:latin typeface="Arial"/>
            </a:endParaRPr>
          </a:p>
        </p:txBody>
      </p:sp>
      <p:sp>
        <p:nvSpPr>
          <p:cNvPr id="351" name="CustomShape 3"/>
          <p:cNvSpPr/>
          <p:nvPr/>
        </p:nvSpPr>
        <p:spPr>
          <a:xfrm>
            <a:off x="2000160" y="6356520"/>
            <a:ext cx="407268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anchor="ctr"/>
          <a:p>
            <a:pPr>
              <a:lnSpc>
                <a:spcPct val="100000"/>
              </a:lnSpc>
            </a:pPr>
            <a:r>
              <a:rPr b="0" lang="fr-FR" sz="1200" spc="-1" strike="noStrike">
                <a:solidFill>
                  <a:srgbClr val="2f5597"/>
                </a:solidFill>
                <a:latin typeface="Calibri"/>
              </a:rPr>
              <a:t>Service national universel </a:t>
            </a:r>
            <a:endParaRPr b="0" lang="fr-FR" sz="1200" spc="-1" strike="noStrike">
              <a:latin typeface="Arial"/>
            </a:endParaRPr>
          </a:p>
        </p:txBody>
      </p:sp>
      <p:sp>
        <p:nvSpPr>
          <p:cNvPr id="352" name="TextShape 4"/>
          <p:cNvSpPr txBox="1"/>
          <p:nvPr/>
        </p:nvSpPr>
        <p:spPr>
          <a:xfrm>
            <a:off x="6458040" y="6356520"/>
            <a:ext cx="20570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r">
              <a:lnSpc>
                <a:spcPct val="100000"/>
              </a:lnSpc>
            </a:pPr>
            <a:fld id="{67FCE01A-F0AF-49A4-A2AF-8B5F7F5761E6}" type="slidenum">
              <a:rPr b="0" lang="fr-FR" sz="1200" spc="-1" strike="noStrike">
                <a:solidFill>
                  <a:srgbClr val="8b8b8b"/>
                </a:solidFill>
                <a:latin typeface="Calibri"/>
              </a:rPr>
              <a:t>&lt;numéro&gt;</a:t>
            </a:fld>
            <a:endParaRPr b="0" lang="fr-FR" sz="1200" spc="-1" strike="noStrike">
              <a:latin typeface="Times New Roman"/>
            </a:endParaRPr>
          </a:p>
        </p:txBody>
      </p:sp>
      <p:pic>
        <p:nvPicPr>
          <p:cNvPr id="353" name="Picture 2" descr=""/>
          <p:cNvPicPr/>
          <p:nvPr/>
        </p:nvPicPr>
        <p:blipFill>
          <a:blip r:embed="rId1"/>
          <a:stretch/>
        </p:blipFill>
        <p:spPr>
          <a:xfrm>
            <a:off x="2616840" y="3571200"/>
            <a:ext cx="4030920" cy="22672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23" dur="indefinite" restart="never" nodeType="tmRoot">
          <p:childTnLst>
            <p:seq>
              <p:cTn id="2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4" name="Image 2" descr=""/>
          <p:cNvPicPr/>
          <p:nvPr/>
        </p:nvPicPr>
        <p:blipFill>
          <a:blip r:embed="rId1"/>
          <a:stretch/>
        </p:blipFill>
        <p:spPr>
          <a:xfrm>
            <a:off x="0" y="0"/>
            <a:ext cx="9143640" cy="6857640"/>
          </a:xfrm>
          <a:prstGeom prst="rect">
            <a:avLst/>
          </a:prstGeom>
          <a:ln>
            <a:noFill/>
          </a:ln>
        </p:spPr>
      </p:pic>
      <p:sp>
        <p:nvSpPr>
          <p:cNvPr id="355" name="CustomShape 1"/>
          <p:cNvSpPr/>
          <p:nvPr/>
        </p:nvSpPr>
        <p:spPr>
          <a:xfrm>
            <a:off x="1324080" y="3657600"/>
            <a:ext cx="5897520" cy="1130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56" name="CustomShape 2"/>
          <p:cNvSpPr/>
          <p:nvPr/>
        </p:nvSpPr>
        <p:spPr>
          <a:xfrm>
            <a:off x="1591200" y="2690280"/>
            <a:ext cx="5943240" cy="1614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1" lang="fr-FR" sz="2000" spc="-1" strike="noStrike">
                <a:solidFill>
                  <a:srgbClr val="000000"/>
                </a:solidFill>
                <a:latin typeface="Calibri"/>
              </a:rPr>
              <a:t>Pour toute question </a:t>
            </a:r>
            <a:r>
              <a:rPr b="0" lang="fr-FR" sz="2000" spc="-1" strike="noStrike">
                <a:solidFill>
                  <a:srgbClr val="000000"/>
                </a:solidFill>
                <a:latin typeface="Calibri"/>
              </a:rPr>
              <a:t>des jeunes de l'Oise, </a:t>
            </a:r>
            <a:endParaRPr b="0" lang="fr-FR" sz="20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000000"/>
                </a:solidFill>
                <a:latin typeface="Calibri"/>
              </a:rPr>
              <a:t>leurs familles, responsables :</a:t>
            </a:r>
            <a:endParaRPr b="0" lang="fr-FR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fr-FR" sz="20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fr-FR" sz="2000" spc="-1" strike="noStrike" u="sng">
                <a:solidFill>
                  <a:srgbClr val="0563c1"/>
                </a:solidFill>
                <a:uFillTx/>
                <a:latin typeface="Calibri"/>
                <a:hlinkClick r:id="rId2"/>
              </a:rPr>
              <a:t>ddcs-service-national-universel@oise.gouv.fr</a:t>
            </a:r>
            <a:r>
              <a:rPr b="1" lang="fr-FR" sz="2000" spc="-1" strike="noStrike">
                <a:solidFill>
                  <a:srgbClr val="000000"/>
                </a:solidFill>
                <a:latin typeface="Calibri"/>
              </a:rPr>
              <a:t> </a:t>
            </a:r>
            <a:endParaRPr b="0" lang="fr-FR" sz="20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fr-FR" sz="2000" spc="-1" strike="noStrike">
                <a:solidFill>
                  <a:srgbClr val="000000"/>
                </a:solidFill>
                <a:latin typeface="Calibri"/>
              </a:rPr>
              <a:t>☎ </a:t>
            </a:r>
            <a:r>
              <a:rPr b="1" lang="fr-FR" sz="2000" spc="-1" strike="noStrike">
                <a:solidFill>
                  <a:srgbClr val="000000"/>
                </a:solidFill>
                <a:latin typeface="Calibri"/>
              </a:rPr>
              <a:t>07 86 66 98 65</a:t>
            </a:r>
            <a:endParaRPr b="0" lang="fr-FR" sz="2000" spc="-1" strike="noStrike">
              <a:latin typeface="Arial"/>
            </a:endParaRPr>
          </a:p>
        </p:txBody>
      </p:sp>
    </p:spTree>
  </p:cSld>
  <p:timing>
    <p:tnLst>
      <p:par>
        <p:cTn id="25" dur="indefinite" restart="never" nodeType="tmRoot">
          <p:childTnLst>
            <p:seq>
              <p:cTn id="2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TextShape 1"/>
          <p:cNvSpPr txBox="1"/>
          <p:nvPr/>
        </p:nvSpPr>
        <p:spPr>
          <a:xfrm>
            <a:off x="628560" y="365040"/>
            <a:ext cx="7886520" cy="132516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>
              <a:lnSpc>
                <a:spcPct val="90000"/>
              </a:lnSpc>
            </a:pPr>
            <a:r>
              <a:rPr b="1" lang="fr-FR" sz="3500" spc="-1" strike="noStrike">
                <a:solidFill>
                  <a:srgbClr val="e52326"/>
                </a:solidFill>
                <a:latin typeface="Arial"/>
              </a:rPr>
              <a:t>Vidéo de présentation du SNU</a:t>
            </a:r>
            <a:endParaRPr b="0" lang="fr-FR" sz="35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57" name="Picture 5" descr=""/>
          <p:cNvPicPr/>
          <p:nvPr/>
        </p:nvPicPr>
        <p:blipFill>
          <a:blip r:embed="rId1"/>
          <a:stretch/>
        </p:blipFill>
        <p:spPr>
          <a:xfrm>
            <a:off x="1941120" y="2300400"/>
            <a:ext cx="4774320" cy="26852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3" dur="indefinite" restart="never" nodeType="tmRoot">
          <p:childTnLst>
            <p:seq>
              <p:cTn id="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TextShape 1"/>
          <p:cNvSpPr txBox="1"/>
          <p:nvPr/>
        </p:nvSpPr>
        <p:spPr>
          <a:xfrm>
            <a:off x="628560" y="365040"/>
            <a:ext cx="7886520" cy="132516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>
              <a:lnSpc>
                <a:spcPct val="90000"/>
              </a:lnSpc>
            </a:pPr>
            <a:r>
              <a:rPr b="1" lang="fr-FR" sz="3500" spc="-1" strike="noStrike">
                <a:solidFill>
                  <a:srgbClr val="e52326"/>
                </a:solidFill>
                <a:latin typeface="Arial"/>
              </a:rPr>
              <a:t>Les objectifs du SNU</a:t>
            </a:r>
            <a:endParaRPr b="0" lang="fr-FR" sz="35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9" name="CustomShape 2"/>
          <p:cNvSpPr/>
          <p:nvPr/>
        </p:nvSpPr>
        <p:spPr>
          <a:xfrm>
            <a:off x="2000160" y="6356520"/>
            <a:ext cx="407268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anchor="ctr"/>
          <a:p>
            <a:pPr>
              <a:lnSpc>
                <a:spcPct val="100000"/>
              </a:lnSpc>
            </a:pPr>
            <a:r>
              <a:rPr b="0" lang="fr-FR" sz="1200" spc="-1" strike="noStrike">
                <a:solidFill>
                  <a:srgbClr val="2f5597"/>
                </a:solidFill>
                <a:latin typeface="Calibri"/>
              </a:rPr>
              <a:t>Service national universel </a:t>
            </a:r>
            <a:endParaRPr b="0" lang="fr-FR" sz="1200" spc="-1" strike="noStrike">
              <a:latin typeface="Arial"/>
            </a:endParaRPr>
          </a:p>
        </p:txBody>
      </p:sp>
      <p:sp>
        <p:nvSpPr>
          <p:cNvPr id="260" name="TextShape 3"/>
          <p:cNvSpPr txBox="1"/>
          <p:nvPr/>
        </p:nvSpPr>
        <p:spPr>
          <a:xfrm>
            <a:off x="6458040" y="6356520"/>
            <a:ext cx="20570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r">
              <a:lnSpc>
                <a:spcPct val="100000"/>
              </a:lnSpc>
            </a:pPr>
            <a:fld id="{DA4AF30E-F1CD-40BE-A01C-2FE48D25491F}" type="slidenum">
              <a:rPr b="0" lang="fr-FR" sz="1200" spc="-1" strike="noStrike">
                <a:solidFill>
                  <a:srgbClr val="8b8b8b"/>
                </a:solidFill>
                <a:latin typeface="Calibri"/>
              </a:rPr>
              <a:t>&lt;numéro&gt;</a:t>
            </a:fld>
            <a:endParaRPr b="0" lang="fr-FR" sz="1200" spc="-1" strike="noStrike">
              <a:latin typeface="Times New Roman"/>
            </a:endParaRPr>
          </a:p>
        </p:txBody>
      </p:sp>
      <p:pic>
        <p:nvPicPr>
          <p:cNvPr id="261" name="Picture 2" descr=""/>
          <p:cNvPicPr/>
          <p:nvPr/>
        </p:nvPicPr>
        <p:blipFill>
          <a:blip r:embed="rId1"/>
          <a:stretch/>
        </p:blipFill>
        <p:spPr>
          <a:xfrm>
            <a:off x="487800" y="1562040"/>
            <a:ext cx="8510400" cy="509976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5" dur="indefinite" restart="never" nodeType="tmRoot">
          <p:childTnLst>
            <p:seq>
              <p:cTn id="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CustomShape 1"/>
          <p:cNvSpPr/>
          <p:nvPr/>
        </p:nvSpPr>
        <p:spPr>
          <a:xfrm>
            <a:off x="2000160" y="6356520"/>
            <a:ext cx="407268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anchor="ctr"/>
          <a:p>
            <a:pPr>
              <a:lnSpc>
                <a:spcPct val="100000"/>
              </a:lnSpc>
            </a:pPr>
            <a:r>
              <a:rPr b="0" lang="fr-FR" sz="1200" spc="-1" strike="noStrike">
                <a:solidFill>
                  <a:srgbClr val="2f5597"/>
                </a:solidFill>
                <a:latin typeface="Calibri"/>
              </a:rPr>
              <a:t>Service national universel </a:t>
            </a:r>
            <a:endParaRPr b="0" lang="fr-FR" sz="1200" spc="-1" strike="noStrike">
              <a:latin typeface="Arial"/>
            </a:endParaRPr>
          </a:p>
        </p:txBody>
      </p:sp>
      <p:sp>
        <p:nvSpPr>
          <p:cNvPr id="263" name="TextShape 2"/>
          <p:cNvSpPr txBox="1"/>
          <p:nvPr/>
        </p:nvSpPr>
        <p:spPr>
          <a:xfrm>
            <a:off x="6458040" y="6356520"/>
            <a:ext cx="20570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r">
              <a:lnSpc>
                <a:spcPct val="100000"/>
              </a:lnSpc>
            </a:pPr>
            <a:fld id="{EF8B70D1-A0C4-44C7-9CB7-7370B09FC169}" type="slidenum">
              <a:rPr b="0" lang="fr-FR" sz="1200" spc="-1" strike="noStrike">
                <a:solidFill>
                  <a:srgbClr val="8b8b8b"/>
                </a:solidFill>
                <a:latin typeface="Calibri"/>
              </a:rPr>
              <a:t>&lt;numéro&gt;</a:t>
            </a:fld>
            <a:endParaRPr b="0" lang="fr-FR" sz="1200" spc="-1" strike="noStrike">
              <a:latin typeface="Times New Roman"/>
            </a:endParaRPr>
          </a:p>
        </p:txBody>
      </p:sp>
      <p:pic>
        <p:nvPicPr>
          <p:cNvPr id="264" name="Image 2" descr=""/>
          <p:cNvPicPr/>
          <p:nvPr/>
        </p:nvPicPr>
        <p:blipFill>
          <a:blip r:embed="rId1"/>
          <a:stretch/>
        </p:blipFill>
        <p:spPr>
          <a:xfrm>
            <a:off x="257400" y="825840"/>
            <a:ext cx="8573760" cy="453096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7" dur="indefinite" restart="never" nodeType="tmRoot">
          <p:childTnLst>
            <p:seq>
              <p:cTn id="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TextShape 1"/>
          <p:cNvSpPr txBox="1"/>
          <p:nvPr/>
        </p:nvSpPr>
        <p:spPr>
          <a:xfrm>
            <a:off x="628560" y="365040"/>
            <a:ext cx="7886520" cy="132516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>
              <a:lnSpc>
                <a:spcPct val="90000"/>
              </a:lnSpc>
            </a:pPr>
            <a:r>
              <a:rPr b="1" lang="fr-FR" sz="3500" spc="-1" strike="noStrike">
                <a:solidFill>
                  <a:srgbClr val="e52326"/>
                </a:solidFill>
                <a:latin typeface="Arial"/>
              </a:rPr>
              <a:t>La phase 1 : Le séjour de cohésion </a:t>
            </a:r>
            <a:endParaRPr b="0" lang="fr-FR" sz="35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66" name="TextShape 2"/>
          <p:cNvSpPr txBox="1"/>
          <p:nvPr/>
        </p:nvSpPr>
        <p:spPr>
          <a:xfrm>
            <a:off x="628560" y="1825560"/>
            <a:ext cx="7886520" cy="66708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p>
            <a:pPr algn="just">
              <a:lnSpc>
                <a:spcPct val="100000"/>
              </a:lnSpc>
              <a:spcBef>
                <a:spcPts val="1001"/>
              </a:spcBef>
            </a:pPr>
            <a:r>
              <a:rPr b="1" lang="fr-FR" sz="1800" spc="-1" strike="noStrike">
                <a:solidFill>
                  <a:srgbClr val="2f5597"/>
                </a:solidFill>
                <a:latin typeface="Arial"/>
              </a:rPr>
              <a:t>Le séjour de cohésion, de 12 jours, sera organisé, dans un département autre que celui d’origine </a:t>
            </a:r>
            <a:r>
              <a:rPr b="1" lang="fr-FR" sz="1800" spc="-1" strike="noStrike" u="sng">
                <a:solidFill>
                  <a:srgbClr val="2f5597"/>
                </a:solidFill>
                <a:uFillTx/>
                <a:latin typeface="Arial"/>
              </a:rPr>
              <a:t>du 22 juin au 3 juillet 2020</a:t>
            </a:r>
            <a:r>
              <a:rPr b="0" lang="fr-FR" sz="1800" spc="-1" strike="noStrike" u="sng">
                <a:solidFill>
                  <a:srgbClr val="2f5597"/>
                </a:solidFill>
                <a:uFillTx/>
                <a:latin typeface="Arial"/>
              </a:rPr>
              <a:t>,</a:t>
            </a:r>
            <a:endParaRPr b="1" lang="fr-FR" sz="1800" spc="-1" strike="noStrike">
              <a:solidFill>
                <a:srgbClr val="2f5597"/>
              </a:solidFill>
              <a:latin typeface="Arial"/>
            </a:endParaRPr>
          </a:p>
          <a:p>
            <a:endParaRPr b="1" lang="fr-FR" sz="1800" spc="-1" strike="noStrike">
              <a:solidFill>
                <a:srgbClr val="2f5597"/>
              </a:solidFill>
              <a:latin typeface="Arial"/>
            </a:endParaRPr>
          </a:p>
        </p:txBody>
      </p:sp>
      <p:sp>
        <p:nvSpPr>
          <p:cNvPr id="267" name="CustomShape 3"/>
          <p:cNvSpPr/>
          <p:nvPr/>
        </p:nvSpPr>
        <p:spPr>
          <a:xfrm>
            <a:off x="2000160" y="6356520"/>
            <a:ext cx="407268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anchor="ctr"/>
          <a:p>
            <a:pPr>
              <a:lnSpc>
                <a:spcPct val="100000"/>
              </a:lnSpc>
            </a:pPr>
            <a:r>
              <a:rPr b="0" lang="fr-FR" sz="1200" spc="-1" strike="noStrike">
                <a:solidFill>
                  <a:srgbClr val="2f5597"/>
                </a:solidFill>
                <a:latin typeface="Calibri"/>
              </a:rPr>
              <a:t>Service national universel </a:t>
            </a:r>
            <a:endParaRPr b="0" lang="fr-FR" sz="1200" spc="-1" strike="noStrike">
              <a:latin typeface="Arial"/>
            </a:endParaRPr>
          </a:p>
        </p:txBody>
      </p:sp>
      <p:sp>
        <p:nvSpPr>
          <p:cNvPr id="268" name="TextShape 4"/>
          <p:cNvSpPr txBox="1"/>
          <p:nvPr/>
        </p:nvSpPr>
        <p:spPr>
          <a:xfrm>
            <a:off x="6458040" y="6356520"/>
            <a:ext cx="20570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r">
              <a:lnSpc>
                <a:spcPct val="100000"/>
              </a:lnSpc>
            </a:pPr>
            <a:fld id="{3FA588CA-6055-4058-A805-B47A7226E49E}" type="slidenum">
              <a:rPr b="0" lang="fr-FR" sz="1200" spc="-1" strike="noStrike">
                <a:solidFill>
                  <a:srgbClr val="8b8b8b"/>
                </a:solidFill>
                <a:latin typeface="Calibri"/>
              </a:rPr>
              <a:t>&lt;numéro&gt;</a:t>
            </a:fld>
            <a:endParaRPr b="0" lang="fr-FR" sz="1200" spc="-1" strike="noStrike">
              <a:latin typeface="Times New Roman"/>
            </a:endParaRPr>
          </a:p>
        </p:txBody>
      </p:sp>
      <p:pic>
        <p:nvPicPr>
          <p:cNvPr id="269" name="Picture 2" descr=""/>
          <p:cNvPicPr/>
          <p:nvPr/>
        </p:nvPicPr>
        <p:blipFill>
          <a:blip r:embed="rId1"/>
          <a:stretch/>
        </p:blipFill>
        <p:spPr>
          <a:xfrm>
            <a:off x="5264280" y="3679200"/>
            <a:ext cx="3009960" cy="2006640"/>
          </a:xfrm>
          <a:prstGeom prst="rect">
            <a:avLst/>
          </a:prstGeom>
          <a:ln>
            <a:noFill/>
          </a:ln>
        </p:spPr>
      </p:pic>
      <p:pic>
        <p:nvPicPr>
          <p:cNvPr id="270" name="Picture 3" descr=""/>
          <p:cNvPicPr/>
          <p:nvPr/>
        </p:nvPicPr>
        <p:blipFill>
          <a:blip r:embed="rId2"/>
          <a:stretch/>
        </p:blipFill>
        <p:spPr>
          <a:xfrm>
            <a:off x="479880" y="2616480"/>
            <a:ext cx="3024000" cy="20170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9" dur="indefinite" restart="never" nodeType="tmRoot">
          <p:childTnLst>
            <p:seq>
              <p:cTn id="1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TextShape 1"/>
          <p:cNvSpPr txBox="1"/>
          <p:nvPr/>
        </p:nvSpPr>
        <p:spPr>
          <a:xfrm>
            <a:off x="628560" y="365040"/>
            <a:ext cx="8515080" cy="132516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>
              <a:lnSpc>
                <a:spcPct val="90000"/>
              </a:lnSpc>
            </a:pPr>
            <a:r>
              <a:rPr b="1" lang="fr-FR" sz="3500" spc="-1" strike="noStrike">
                <a:solidFill>
                  <a:srgbClr val="e52326"/>
                </a:solidFill>
                <a:latin typeface="Arial"/>
              </a:rPr>
              <a:t>Les contenus du séjour de cohésion </a:t>
            </a:r>
            <a:endParaRPr b="0" lang="fr-FR" sz="35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2" name="CustomShape 2"/>
          <p:cNvSpPr/>
          <p:nvPr/>
        </p:nvSpPr>
        <p:spPr>
          <a:xfrm>
            <a:off x="2000160" y="6356520"/>
            <a:ext cx="407268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anchor="ctr"/>
          <a:p>
            <a:pPr>
              <a:lnSpc>
                <a:spcPct val="100000"/>
              </a:lnSpc>
            </a:pPr>
            <a:r>
              <a:rPr b="0" lang="fr-FR" sz="1200" spc="-1" strike="noStrike">
                <a:solidFill>
                  <a:srgbClr val="2f5597"/>
                </a:solidFill>
                <a:latin typeface="Calibri"/>
              </a:rPr>
              <a:t>Service national universel </a:t>
            </a:r>
            <a:endParaRPr b="0" lang="fr-FR" sz="1200" spc="-1" strike="noStrike">
              <a:latin typeface="Arial"/>
            </a:endParaRPr>
          </a:p>
        </p:txBody>
      </p:sp>
      <p:sp>
        <p:nvSpPr>
          <p:cNvPr id="273" name="TextShape 3"/>
          <p:cNvSpPr txBox="1"/>
          <p:nvPr/>
        </p:nvSpPr>
        <p:spPr>
          <a:xfrm>
            <a:off x="6458040" y="6356520"/>
            <a:ext cx="20570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r">
              <a:lnSpc>
                <a:spcPct val="100000"/>
              </a:lnSpc>
            </a:pPr>
            <a:fld id="{678603D1-4179-4F53-9B08-0ED7C9DAB3B8}" type="slidenum">
              <a:rPr b="0" lang="fr-FR" sz="1200" spc="-1" strike="noStrike">
                <a:solidFill>
                  <a:srgbClr val="8b8b8b"/>
                </a:solidFill>
                <a:latin typeface="Calibri"/>
              </a:rPr>
              <a:t>&lt;numéro&gt;</a:t>
            </a:fld>
            <a:endParaRPr b="0" lang="fr-FR" sz="1200" spc="-1" strike="noStrike">
              <a:latin typeface="Times New Roman"/>
            </a:endParaRPr>
          </a:p>
        </p:txBody>
      </p:sp>
      <p:pic>
        <p:nvPicPr>
          <p:cNvPr id="274" name="Image 2" descr=""/>
          <p:cNvPicPr/>
          <p:nvPr/>
        </p:nvPicPr>
        <p:blipFill>
          <a:blip r:embed="rId1"/>
          <a:stretch/>
        </p:blipFill>
        <p:spPr>
          <a:xfrm>
            <a:off x="0" y="1583640"/>
            <a:ext cx="9143640" cy="36900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1" dur="indefinite" restart="never" nodeType="tmRoot">
          <p:childTnLst>
            <p:seq>
              <p:cTn id="1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TextShape 1"/>
          <p:cNvSpPr txBox="1"/>
          <p:nvPr/>
        </p:nvSpPr>
        <p:spPr>
          <a:xfrm>
            <a:off x="628560" y="365040"/>
            <a:ext cx="8515080" cy="132516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>
              <a:lnSpc>
                <a:spcPct val="90000"/>
              </a:lnSpc>
            </a:pPr>
            <a:r>
              <a:rPr b="1" lang="fr-FR" sz="3500" spc="-1" strike="noStrike">
                <a:solidFill>
                  <a:srgbClr val="e52326"/>
                </a:solidFill>
                <a:latin typeface="Arial"/>
              </a:rPr>
              <a:t>Organisation dans les centres SNU</a:t>
            </a:r>
            <a:endParaRPr b="0" lang="fr-FR" sz="35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6" name="TextShape 2"/>
          <p:cNvSpPr txBox="1"/>
          <p:nvPr/>
        </p:nvSpPr>
        <p:spPr>
          <a:xfrm>
            <a:off x="628560" y="1825560"/>
            <a:ext cx="7886520" cy="435096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2f5597"/>
              </a:buClr>
              <a:buFont typeface="Arial"/>
              <a:buChar char="•"/>
            </a:pPr>
            <a:r>
              <a:rPr b="1" lang="fr-FR" sz="1800" spc="-1" strike="noStrike">
                <a:solidFill>
                  <a:srgbClr val="2f5597"/>
                </a:solidFill>
                <a:latin typeface="Arial"/>
              </a:rPr>
              <a:t>Maisonnées d’une dizaine de volontaires </a:t>
            </a:r>
            <a:endParaRPr b="1" lang="fr-FR" sz="1800" spc="-1" strike="noStrike">
              <a:solidFill>
                <a:srgbClr val="2f5597"/>
              </a:solidFill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b="1" lang="fr-FR" sz="1800" spc="-1" strike="noStrike">
              <a:solidFill>
                <a:srgbClr val="2f5597"/>
              </a:solidFill>
              <a:latin typeface="Arial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2f5597"/>
              </a:buClr>
              <a:buFont typeface="Arial"/>
              <a:buChar char="•"/>
            </a:pPr>
            <a:r>
              <a:rPr b="1" lang="fr-FR" sz="1800" spc="-1" strike="noStrike">
                <a:solidFill>
                  <a:srgbClr val="2f5597"/>
                </a:solidFill>
                <a:latin typeface="Arial"/>
              </a:rPr>
              <a:t> </a:t>
            </a:r>
            <a:r>
              <a:rPr b="1" lang="fr-FR" sz="1800" spc="-1" strike="noStrike">
                <a:solidFill>
                  <a:srgbClr val="2f5597"/>
                </a:solidFill>
                <a:latin typeface="Arial"/>
              </a:rPr>
              <a:t>Dortoirs non mixtes</a:t>
            </a:r>
            <a:endParaRPr b="1" lang="fr-FR" sz="1800" spc="-1" strike="noStrike">
              <a:solidFill>
                <a:srgbClr val="2f5597"/>
              </a:solidFill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b="1" lang="fr-FR" sz="1800" spc="-1" strike="noStrike">
              <a:solidFill>
                <a:srgbClr val="2f5597"/>
              </a:solidFill>
              <a:latin typeface="Arial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2f5597"/>
              </a:buClr>
              <a:buFont typeface="Arial"/>
              <a:buChar char="•"/>
            </a:pPr>
            <a:r>
              <a:rPr b="1" lang="fr-FR" sz="1800" spc="-1" strike="noStrike">
                <a:solidFill>
                  <a:srgbClr val="2f5597"/>
                </a:solidFill>
                <a:latin typeface="Arial"/>
              </a:rPr>
              <a:t> </a:t>
            </a:r>
            <a:r>
              <a:rPr b="1" lang="fr-FR" sz="1800" spc="-1" strike="noStrike">
                <a:solidFill>
                  <a:srgbClr val="2f5597"/>
                </a:solidFill>
                <a:latin typeface="Arial"/>
              </a:rPr>
              <a:t>Expérience de la vie collective</a:t>
            </a:r>
            <a:endParaRPr b="1" lang="fr-FR" sz="1800" spc="-1" strike="noStrike">
              <a:solidFill>
                <a:srgbClr val="2f5597"/>
              </a:solidFill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b="1" lang="fr-FR" sz="1800" spc="-1" strike="noStrike">
              <a:solidFill>
                <a:srgbClr val="2f5597"/>
              </a:solidFill>
              <a:latin typeface="Arial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2f5597"/>
              </a:buClr>
              <a:buFont typeface="Arial"/>
              <a:buChar char="•"/>
            </a:pPr>
            <a:r>
              <a:rPr b="1" lang="fr-FR" sz="1800" spc="-1" strike="noStrike">
                <a:solidFill>
                  <a:srgbClr val="2f5597"/>
                </a:solidFill>
                <a:latin typeface="Arial"/>
              </a:rPr>
              <a:t> </a:t>
            </a:r>
            <a:r>
              <a:rPr b="1" lang="fr-FR" sz="1800" spc="-1" strike="noStrike">
                <a:solidFill>
                  <a:srgbClr val="2f5597"/>
                </a:solidFill>
                <a:latin typeface="Arial"/>
              </a:rPr>
              <a:t>Port d’une tenue commune</a:t>
            </a:r>
            <a:endParaRPr b="1" lang="fr-FR" sz="1800" spc="-1" strike="noStrike">
              <a:solidFill>
                <a:srgbClr val="2f5597"/>
              </a:solidFill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b="1" lang="fr-FR" sz="1800" spc="-1" strike="noStrike">
              <a:solidFill>
                <a:srgbClr val="2f5597"/>
              </a:solidFill>
              <a:latin typeface="Arial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2f5597"/>
              </a:buClr>
              <a:buFont typeface="Arial"/>
              <a:buChar char="•"/>
            </a:pPr>
            <a:r>
              <a:rPr b="1" lang="fr-FR" sz="1800" spc="-1" strike="noStrike">
                <a:solidFill>
                  <a:srgbClr val="2f5597"/>
                </a:solidFill>
                <a:latin typeface="Arial"/>
              </a:rPr>
              <a:t> </a:t>
            </a:r>
            <a:r>
              <a:rPr b="1" lang="fr-FR" sz="1800" spc="-1" strike="noStrike">
                <a:solidFill>
                  <a:srgbClr val="2f5597"/>
                </a:solidFill>
                <a:latin typeface="Arial"/>
              </a:rPr>
              <a:t>Temps dédiés à des pratiques de démocratie interne</a:t>
            </a:r>
            <a:endParaRPr b="1" lang="fr-FR" sz="1800" spc="-1" strike="noStrike">
              <a:solidFill>
                <a:srgbClr val="2f5597"/>
              </a:solidFill>
              <a:latin typeface="Arial"/>
            </a:endParaRPr>
          </a:p>
        </p:txBody>
      </p:sp>
      <p:sp>
        <p:nvSpPr>
          <p:cNvPr id="277" name="CustomShape 3"/>
          <p:cNvSpPr/>
          <p:nvPr/>
        </p:nvSpPr>
        <p:spPr>
          <a:xfrm>
            <a:off x="2000160" y="6356520"/>
            <a:ext cx="407268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anchor="ctr"/>
          <a:p>
            <a:pPr>
              <a:lnSpc>
                <a:spcPct val="100000"/>
              </a:lnSpc>
            </a:pPr>
            <a:r>
              <a:rPr b="0" lang="fr-FR" sz="1200" spc="-1" strike="noStrike">
                <a:solidFill>
                  <a:srgbClr val="2f5597"/>
                </a:solidFill>
                <a:latin typeface="Calibri"/>
              </a:rPr>
              <a:t>Service national universel </a:t>
            </a:r>
            <a:endParaRPr b="0" lang="fr-FR" sz="1200" spc="-1" strike="noStrike">
              <a:latin typeface="Arial"/>
            </a:endParaRPr>
          </a:p>
        </p:txBody>
      </p:sp>
      <p:sp>
        <p:nvSpPr>
          <p:cNvPr id="278" name="TextShape 4"/>
          <p:cNvSpPr txBox="1"/>
          <p:nvPr/>
        </p:nvSpPr>
        <p:spPr>
          <a:xfrm>
            <a:off x="6458040" y="6356520"/>
            <a:ext cx="20570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r">
              <a:lnSpc>
                <a:spcPct val="100000"/>
              </a:lnSpc>
            </a:pPr>
            <a:fld id="{27C2D171-4E45-470A-A97D-CD2792D5D917}" type="slidenum">
              <a:rPr b="0" lang="fr-FR" sz="1200" spc="-1" strike="noStrike">
                <a:solidFill>
                  <a:srgbClr val="8b8b8b"/>
                </a:solidFill>
                <a:latin typeface="Calibri"/>
              </a:rPr>
              <a:t>&lt;numéro&gt;</a:t>
            </a:fld>
            <a:endParaRPr b="0" lang="fr-FR" sz="1200" spc="-1" strike="noStrike">
              <a:latin typeface="Times New Roman"/>
            </a:endParaRPr>
          </a:p>
        </p:txBody>
      </p:sp>
    </p:spTree>
  </p:cSld>
  <p:timing>
    <p:tnLst>
      <p:par>
        <p:cTn id="13" dur="indefinite" restart="never" nodeType="tmRoot">
          <p:childTnLst>
            <p:seq>
              <p:cTn id="1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CustomShape 1"/>
          <p:cNvSpPr/>
          <p:nvPr/>
        </p:nvSpPr>
        <p:spPr>
          <a:xfrm>
            <a:off x="6867360" y="1181160"/>
            <a:ext cx="2201040" cy="2085480"/>
          </a:xfrm>
          <a:prstGeom prst="ellipse">
            <a:avLst/>
          </a:prstGeom>
          <a:solidFill>
            <a:srgbClr val="f79646"/>
          </a:solidFill>
          <a:ln w="9360">
            <a:solidFill>
              <a:srgbClr val="000000"/>
            </a:solidFill>
            <a:round/>
          </a:ln>
          <a:effectLst>
            <a:outerShdw blurRad="40000" dir="5400000" dist="23000" rotWithShape="0">
              <a:srgbClr val="000000">
                <a:alpha val="35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0" lang="fr-FR" sz="1000" spc="-1" strike="noStrike">
                <a:solidFill>
                  <a:srgbClr val="ffffff"/>
                </a:solidFill>
                <a:latin typeface="Calibri"/>
              </a:rPr>
              <a:t>Equipe de soutien </a:t>
            </a:r>
            <a:endParaRPr b="0" lang="fr-FR" sz="10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fr-FR" sz="10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fr-FR" sz="1000" spc="-1" strike="noStrike">
                <a:solidFill>
                  <a:srgbClr val="ffffff"/>
                </a:solidFill>
                <a:latin typeface="Calibri"/>
              </a:rPr>
              <a:t>1 Intendant</a:t>
            </a:r>
            <a:br/>
            <a:r>
              <a:rPr b="0" lang="fr-FR" sz="1000" spc="-1" strike="noStrike">
                <a:solidFill>
                  <a:srgbClr val="ffffff"/>
                </a:solidFill>
                <a:latin typeface="Calibri"/>
              </a:rPr>
              <a:t>1 Référent sanitaire</a:t>
            </a:r>
            <a:br/>
            <a:r>
              <a:rPr b="0" lang="fr-FR" sz="1000" spc="-1" strike="noStrike">
                <a:solidFill>
                  <a:srgbClr val="ffffff"/>
                </a:solidFill>
                <a:latin typeface="Calibri"/>
              </a:rPr>
              <a:t>1 Référent sport et cohésion </a:t>
            </a:r>
            <a:endParaRPr b="0" lang="fr-FR" sz="1000" spc="-1" strike="noStrike">
              <a:latin typeface="Arial"/>
            </a:endParaRPr>
          </a:p>
        </p:txBody>
      </p:sp>
      <p:sp>
        <p:nvSpPr>
          <p:cNvPr id="280" name="CustomShape 2"/>
          <p:cNvSpPr/>
          <p:nvPr/>
        </p:nvSpPr>
        <p:spPr>
          <a:xfrm>
            <a:off x="8150040" y="6391080"/>
            <a:ext cx="45000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81" name="CustomShape 3"/>
          <p:cNvSpPr/>
          <p:nvPr/>
        </p:nvSpPr>
        <p:spPr>
          <a:xfrm>
            <a:off x="3728520" y="1831680"/>
            <a:ext cx="91080" cy="324360"/>
          </a:xfrm>
          <a:custGeom>
            <a:avLst/>
            <a:gdLst/>
            <a:ahLst/>
            <a:rect l="l" t="t" r="r" b="b"/>
            <a:pathLst>
              <a:path w="74154" h="324867">
                <a:moveTo>
                  <a:pt x="45720" y="0"/>
                </a:moveTo>
                <a:lnTo>
                  <a:pt x="45720" y="324867"/>
                </a:lnTo>
                <a:lnTo>
                  <a:pt x="119874" y="324867"/>
                </a:lnTo>
              </a:path>
            </a:pathLst>
          </a:custGeom>
          <a:noFill/>
          <a:ln w="25560">
            <a:solidFill>
              <a:srgbClr val="3f6797"/>
            </a:solidFill>
          </a:ln>
        </p:spPr>
        <p:style>
          <a:lnRef idx="2"/>
          <a:fillRef idx="0"/>
          <a:effectRef idx="0"/>
          <a:fontRef idx="minor"/>
        </p:style>
      </p:sp>
      <p:sp>
        <p:nvSpPr>
          <p:cNvPr id="282" name="CustomShape 4"/>
          <p:cNvSpPr/>
          <p:nvPr/>
        </p:nvSpPr>
        <p:spPr>
          <a:xfrm>
            <a:off x="3654360" y="1831680"/>
            <a:ext cx="91080" cy="324360"/>
          </a:xfrm>
          <a:custGeom>
            <a:avLst/>
            <a:gdLst/>
            <a:ahLst/>
            <a:rect l="l" t="t" r="r" b="b"/>
            <a:pathLst>
              <a:path w="74154" h="324867">
                <a:moveTo>
                  <a:pt x="119874" y="0"/>
                </a:moveTo>
                <a:lnTo>
                  <a:pt x="119874" y="324867"/>
                </a:lnTo>
                <a:lnTo>
                  <a:pt x="45720" y="324867"/>
                </a:lnTo>
              </a:path>
            </a:pathLst>
          </a:custGeom>
          <a:noFill/>
          <a:ln w="25560">
            <a:solidFill>
              <a:srgbClr val="3f6797"/>
            </a:solidFill>
          </a:ln>
        </p:spPr>
        <p:style>
          <a:lnRef idx="2"/>
          <a:fillRef idx="0"/>
          <a:effectRef idx="0"/>
          <a:fontRef idx="minor"/>
        </p:style>
      </p:sp>
      <p:sp>
        <p:nvSpPr>
          <p:cNvPr id="283" name="CustomShape 5"/>
          <p:cNvSpPr/>
          <p:nvPr/>
        </p:nvSpPr>
        <p:spPr>
          <a:xfrm>
            <a:off x="5277960" y="2834280"/>
            <a:ext cx="203400" cy="2330280"/>
          </a:xfrm>
          <a:custGeom>
            <a:avLst/>
            <a:gdLst/>
            <a:ahLst/>
            <a:rect l="l" t="t" r="r" b="b"/>
            <a:pathLst>
              <a:path w="203881" h="2330568">
                <a:moveTo>
                  <a:pt x="0" y="0"/>
                </a:moveTo>
                <a:lnTo>
                  <a:pt x="0" y="2330568"/>
                </a:lnTo>
                <a:lnTo>
                  <a:pt x="203881" y="2330568"/>
                </a:lnTo>
              </a:path>
            </a:pathLst>
          </a:custGeom>
          <a:noFill/>
          <a:ln w="25560">
            <a:solidFill>
              <a:srgbClr val="4775ab"/>
            </a:solidFill>
          </a:ln>
        </p:spPr>
        <p:style>
          <a:lnRef idx="2"/>
          <a:fillRef idx="0"/>
          <a:effectRef idx="0"/>
          <a:fontRef idx="minor"/>
        </p:style>
      </p:sp>
      <p:sp>
        <p:nvSpPr>
          <p:cNvPr id="284" name="CustomShape 6"/>
          <p:cNvSpPr/>
          <p:nvPr/>
        </p:nvSpPr>
        <p:spPr>
          <a:xfrm>
            <a:off x="5277960" y="2834280"/>
            <a:ext cx="203400" cy="1828800"/>
          </a:xfrm>
          <a:custGeom>
            <a:avLst/>
            <a:gdLst/>
            <a:ahLst/>
            <a:rect l="l" t="t" r="r" b="b"/>
            <a:pathLst>
              <a:path w="203881" h="1829143">
                <a:moveTo>
                  <a:pt x="0" y="0"/>
                </a:moveTo>
                <a:lnTo>
                  <a:pt x="0" y="1829143"/>
                </a:lnTo>
                <a:lnTo>
                  <a:pt x="203881" y="1829143"/>
                </a:lnTo>
              </a:path>
            </a:pathLst>
          </a:custGeom>
          <a:noFill/>
          <a:ln w="25560">
            <a:solidFill>
              <a:srgbClr val="4775ab"/>
            </a:solidFill>
          </a:ln>
        </p:spPr>
        <p:style>
          <a:lnRef idx="2"/>
          <a:fillRef idx="0"/>
          <a:effectRef idx="0"/>
          <a:fontRef idx="minor"/>
        </p:style>
      </p:sp>
      <p:sp>
        <p:nvSpPr>
          <p:cNvPr id="285" name="CustomShape 7"/>
          <p:cNvSpPr/>
          <p:nvPr/>
        </p:nvSpPr>
        <p:spPr>
          <a:xfrm>
            <a:off x="5277960" y="2834280"/>
            <a:ext cx="203400" cy="1327320"/>
          </a:xfrm>
          <a:custGeom>
            <a:avLst/>
            <a:gdLst/>
            <a:ahLst/>
            <a:rect l="l" t="t" r="r" b="b"/>
            <a:pathLst>
              <a:path w="203881" h="1327718">
                <a:moveTo>
                  <a:pt x="0" y="0"/>
                </a:moveTo>
                <a:lnTo>
                  <a:pt x="0" y="1327718"/>
                </a:lnTo>
                <a:lnTo>
                  <a:pt x="203881" y="1327718"/>
                </a:lnTo>
              </a:path>
            </a:pathLst>
          </a:custGeom>
          <a:noFill/>
          <a:ln w="25560">
            <a:solidFill>
              <a:srgbClr val="4775ab"/>
            </a:solidFill>
          </a:ln>
        </p:spPr>
        <p:style>
          <a:lnRef idx="2"/>
          <a:fillRef idx="0"/>
          <a:effectRef idx="0"/>
          <a:fontRef idx="minor"/>
        </p:style>
      </p:sp>
      <p:sp>
        <p:nvSpPr>
          <p:cNvPr id="286" name="CustomShape 8"/>
          <p:cNvSpPr/>
          <p:nvPr/>
        </p:nvSpPr>
        <p:spPr>
          <a:xfrm>
            <a:off x="5277960" y="2834280"/>
            <a:ext cx="203400" cy="825840"/>
          </a:xfrm>
          <a:custGeom>
            <a:avLst/>
            <a:gdLst/>
            <a:ahLst/>
            <a:rect l="l" t="t" r="r" b="b"/>
            <a:pathLst>
              <a:path w="203881" h="826292">
                <a:moveTo>
                  <a:pt x="0" y="0"/>
                </a:moveTo>
                <a:lnTo>
                  <a:pt x="0" y="826292"/>
                </a:lnTo>
                <a:lnTo>
                  <a:pt x="203881" y="826292"/>
                </a:lnTo>
              </a:path>
            </a:pathLst>
          </a:custGeom>
          <a:noFill/>
          <a:ln w="25560">
            <a:solidFill>
              <a:srgbClr val="4775ab"/>
            </a:solidFill>
          </a:ln>
        </p:spPr>
        <p:style>
          <a:lnRef idx="2"/>
          <a:fillRef idx="0"/>
          <a:effectRef idx="0"/>
          <a:fontRef idx="minor"/>
        </p:style>
      </p:sp>
      <p:sp>
        <p:nvSpPr>
          <p:cNvPr id="287" name="CustomShape 9"/>
          <p:cNvSpPr/>
          <p:nvPr/>
        </p:nvSpPr>
        <p:spPr>
          <a:xfrm>
            <a:off x="5277960" y="2834280"/>
            <a:ext cx="203400" cy="324360"/>
          </a:xfrm>
          <a:custGeom>
            <a:avLst/>
            <a:gdLst/>
            <a:ahLst/>
            <a:rect l="l" t="t" r="r" b="b"/>
            <a:pathLst>
              <a:path w="203881" h="324867">
                <a:moveTo>
                  <a:pt x="0" y="0"/>
                </a:moveTo>
                <a:lnTo>
                  <a:pt x="0" y="324867"/>
                </a:lnTo>
                <a:lnTo>
                  <a:pt x="203881" y="324867"/>
                </a:lnTo>
              </a:path>
            </a:pathLst>
          </a:custGeom>
          <a:noFill/>
          <a:ln w="25560">
            <a:solidFill>
              <a:srgbClr val="4775ab"/>
            </a:solidFill>
          </a:ln>
        </p:spPr>
        <p:style>
          <a:lnRef idx="2"/>
          <a:fillRef idx="0"/>
          <a:effectRef idx="0"/>
          <a:fontRef idx="minor"/>
        </p:style>
      </p:sp>
      <p:sp>
        <p:nvSpPr>
          <p:cNvPr id="288" name="CustomShape 10"/>
          <p:cNvSpPr/>
          <p:nvPr/>
        </p:nvSpPr>
        <p:spPr>
          <a:xfrm>
            <a:off x="3774240" y="1831680"/>
            <a:ext cx="2046960" cy="649440"/>
          </a:xfrm>
          <a:custGeom>
            <a:avLst/>
            <a:gdLst/>
            <a:ahLst/>
            <a:rect l="l" t="t" r="r" b="b"/>
            <a:pathLst>
              <a:path w="2047210" h="649734">
                <a:moveTo>
                  <a:pt x="0" y="0"/>
                </a:moveTo>
                <a:lnTo>
                  <a:pt x="0" y="575579"/>
                </a:lnTo>
                <a:lnTo>
                  <a:pt x="2047210" y="575579"/>
                </a:lnTo>
                <a:lnTo>
                  <a:pt x="2047210" y="649734"/>
                </a:lnTo>
              </a:path>
            </a:pathLst>
          </a:custGeom>
          <a:noFill/>
          <a:ln w="25560">
            <a:solidFill>
              <a:srgbClr val="3f6797"/>
            </a:solidFill>
          </a:ln>
        </p:spPr>
        <p:style>
          <a:lnRef idx="2"/>
          <a:fillRef idx="0"/>
          <a:effectRef idx="0"/>
          <a:fontRef idx="minor"/>
        </p:style>
      </p:sp>
      <p:sp>
        <p:nvSpPr>
          <p:cNvPr id="289" name="CustomShape 11"/>
          <p:cNvSpPr/>
          <p:nvPr/>
        </p:nvSpPr>
        <p:spPr>
          <a:xfrm>
            <a:off x="3892320" y="2834280"/>
            <a:ext cx="183240" cy="2330280"/>
          </a:xfrm>
          <a:custGeom>
            <a:avLst/>
            <a:gdLst/>
            <a:ahLst/>
            <a:rect l="l" t="t" r="r" b="b"/>
            <a:pathLst>
              <a:path w="183513" h="2330568">
                <a:moveTo>
                  <a:pt x="0" y="0"/>
                </a:moveTo>
                <a:lnTo>
                  <a:pt x="0" y="2330568"/>
                </a:lnTo>
                <a:lnTo>
                  <a:pt x="183513" y="2330568"/>
                </a:lnTo>
              </a:path>
            </a:pathLst>
          </a:custGeom>
          <a:noFill/>
          <a:ln w="25560">
            <a:solidFill>
              <a:srgbClr val="4775ab"/>
            </a:solidFill>
          </a:ln>
        </p:spPr>
        <p:style>
          <a:lnRef idx="2"/>
          <a:fillRef idx="0"/>
          <a:effectRef idx="0"/>
          <a:fontRef idx="minor"/>
        </p:style>
      </p:sp>
      <p:sp>
        <p:nvSpPr>
          <p:cNvPr id="290" name="CustomShape 12"/>
          <p:cNvSpPr/>
          <p:nvPr/>
        </p:nvSpPr>
        <p:spPr>
          <a:xfrm>
            <a:off x="3892320" y="2834280"/>
            <a:ext cx="183240" cy="1828800"/>
          </a:xfrm>
          <a:custGeom>
            <a:avLst/>
            <a:gdLst/>
            <a:ahLst/>
            <a:rect l="l" t="t" r="r" b="b"/>
            <a:pathLst>
              <a:path w="183513" h="1829143">
                <a:moveTo>
                  <a:pt x="0" y="0"/>
                </a:moveTo>
                <a:lnTo>
                  <a:pt x="0" y="1829143"/>
                </a:lnTo>
                <a:lnTo>
                  <a:pt x="183513" y="1829143"/>
                </a:lnTo>
              </a:path>
            </a:pathLst>
          </a:custGeom>
          <a:noFill/>
          <a:ln w="25560">
            <a:solidFill>
              <a:srgbClr val="4775ab"/>
            </a:solidFill>
          </a:ln>
        </p:spPr>
        <p:style>
          <a:lnRef idx="2"/>
          <a:fillRef idx="0"/>
          <a:effectRef idx="0"/>
          <a:fontRef idx="minor"/>
        </p:style>
      </p:sp>
      <p:sp>
        <p:nvSpPr>
          <p:cNvPr id="291" name="CustomShape 13"/>
          <p:cNvSpPr/>
          <p:nvPr/>
        </p:nvSpPr>
        <p:spPr>
          <a:xfrm>
            <a:off x="3892320" y="2834280"/>
            <a:ext cx="183240" cy="1327320"/>
          </a:xfrm>
          <a:custGeom>
            <a:avLst/>
            <a:gdLst/>
            <a:ahLst/>
            <a:rect l="l" t="t" r="r" b="b"/>
            <a:pathLst>
              <a:path w="183513" h="1327718">
                <a:moveTo>
                  <a:pt x="0" y="0"/>
                </a:moveTo>
                <a:lnTo>
                  <a:pt x="0" y="1327718"/>
                </a:lnTo>
                <a:lnTo>
                  <a:pt x="183513" y="1327718"/>
                </a:lnTo>
              </a:path>
            </a:pathLst>
          </a:custGeom>
          <a:noFill/>
          <a:ln w="25560">
            <a:solidFill>
              <a:srgbClr val="4775ab"/>
            </a:solidFill>
          </a:ln>
        </p:spPr>
        <p:style>
          <a:lnRef idx="2"/>
          <a:fillRef idx="0"/>
          <a:effectRef idx="0"/>
          <a:fontRef idx="minor"/>
        </p:style>
      </p:sp>
      <p:sp>
        <p:nvSpPr>
          <p:cNvPr id="292" name="CustomShape 14"/>
          <p:cNvSpPr/>
          <p:nvPr/>
        </p:nvSpPr>
        <p:spPr>
          <a:xfrm>
            <a:off x="3892320" y="2834280"/>
            <a:ext cx="183240" cy="825840"/>
          </a:xfrm>
          <a:custGeom>
            <a:avLst/>
            <a:gdLst/>
            <a:ahLst/>
            <a:rect l="l" t="t" r="r" b="b"/>
            <a:pathLst>
              <a:path w="183513" h="826292">
                <a:moveTo>
                  <a:pt x="0" y="0"/>
                </a:moveTo>
                <a:lnTo>
                  <a:pt x="0" y="826292"/>
                </a:lnTo>
                <a:lnTo>
                  <a:pt x="183513" y="826292"/>
                </a:lnTo>
              </a:path>
            </a:pathLst>
          </a:custGeom>
          <a:noFill/>
          <a:ln w="25560">
            <a:solidFill>
              <a:srgbClr val="4775ab"/>
            </a:solidFill>
          </a:ln>
        </p:spPr>
        <p:style>
          <a:lnRef idx="2"/>
          <a:fillRef idx="0"/>
          <a:effectRef idx="0"/>
          <a:fontRef idx="minor"/>
        </p:style>
      </p:sp>
      <p:sp>
        <p:nvSpPr>
          <p:cNvPr id="293" name="CustomShape 15"/>
          <p:cNvSpPr/>
          <p:nvPr/>
        </p:nvSpPr>
        <p:spPr>
          <a:xfrm>
            <a:off x="3892320" y="2834280"/>
            <a:ext cx="183240" cy="324360"/>
          </a:xfrm>
          <a:custGeom>
            <a:avLst/>
            <a:gdLst/>
            <a:ahLst/>
            <a:rect l="l" t="t" r="r" b="b"/>
            <a:pathLst>
              <a:path w="183513" h="324867">
                <a:moveTo>
                  <a:pt x="0" y="0"/>
                </a:moveTo>
                <a:lnTo>
                  <a:pt x="0" y="324867"/>
                </a:lnTo>
                <a:lnTo>
                  <a:pt x="183513" y="324867"/>
                </a:lnTo>
              </a:path>
            </a:pathLst>
          </a:custGeom>
          <a:noFill/>
          <a:ln w="25560">
            <a:solidFill>
              <a:srgbClr val="4775ab"/>
            </a:solidFill>
          </a:ln>
        </p:spPr>
        <p:style>
          <a:lnRef idx="2"/>
          <a:fillRef idx="0"/>
          <a:effectRef idx="0"/>
          <a:fontRef idx="minor"/>
        </p:style>
      </p:sp>
      <p:sp>
        <p:nvSpPr>
          <p:cNvPr id="294" name="CustomShape 16"/>
          <p:cNvSpPr/>
          <p:nvPr/>
        </p:nvSpPr>
        <p:spPr>
          <a:xfrm>
            <a:off x="3774240" y="1831680"/>
            <a:ext cx="607320" cy="649440"/>
          </a:xfrm>
          <a:custGeom>
            <a:avLst/>
            <a:gdLst/>
            <a:ahLst/>
            <a:rect l="l" t="t" r="r" b="b"/>
            <a:pathLst>
              <a:path w="607586" h="649734">
                <a:moveTo>
                  <a:pt x="0" y="0"/>
                </a:moveTo>
                <a:lnTo>
                  <a:pt x="0" y="575579"/>
                </a:lnTo>
                <a:lnTo>
                  <a:pt x="607586" y="575579"/>
                </a:lnTo>
                <a:lnTo>
                  <a:pt x="607586" y="649734"/>
                </a:lnTo>
              </a:path>
            </a:pathLst>
          </a:custGeom>
          <a:noFill/>
          <a:ln w="25560">
            <a:solidFill>
              <a:srgbClr val="3f6797"/>
            </a:solidFill>
          </a:ln>
        </p:spPr>
        <p:style>
          <a:lnRef idx="2"/>
          <a:fillRef idx="0"/>
          <a:effectRef idx="0"/>
          <a:fontRef idx="minor"/>
        </p:style>
      </p:sp>
      <p:sp>
        <p:nvSpPr>
          <p:cNvPr id="295" name="CustomShape 17"/>
          <p:cNvSpPr/>
          <p:nvPr/>
        </p:nvSpPr>
        <p:spPr>
          <a:xfrm>
            <a:off x="2579040" y="2834280"/>
            <a:ext cx="173520" cy="2330280"/>
          </a:xfrm>
          <a:custGeom>
            <a:avLst/>
            <a:gdLst/>
            <a:ahLst/>
            <a:rect l="l" t="t" r="r" b="b"/>
            <a:pathLst>
              <a:path w="173803" h="2330568">
                <a:moveTo>
                  <a:pt x="0" y="0"/>
                </a:moveTo>
                <a:lnTo>
                  <a:pt x="0" y="2330568"/>
                </a:lnTo>
                <a:lnTo>
                  <a:pt x="173803" y="2330568"/>
                </a:lnTo>
              </a:path>
            </a:pathLst>
          </a:custGeom>
          <a:noFill/>
          <a:ln w="25560">
            <a:solidFill>
              <a:srgbClr val="4775ab"/>
            </a:solidFill>
          </a:ln>
        </p:spPr>
        <p:style>
          <a:lnRef idx="2"/>
          <a:fillRef idx="0"/>
          <a:effectRef idx="0"/>
          <a:fontRef idx="minor"/>
        </p:style>
      </p:sp>
      <p:sp>
        <p:nvSpPr>
          <p:cNvPr id="296" name="CustomShape 18"/>
          <p:cNvSpPr/>
          <p:nvPr/>
        </p:nvSpPr>
        <p:spPr>
          <a:xfrm>
            <a:off x="2579040" y="2834280"/>
            <a:ext cx="173520" cy="1828800"/>
          </a:xfrm>
          <a:custGeom>
            <a:avLst/>
            <a:gdLst/>
            <a:ahLst/>
            <a:rect l="l" t="t" r="r" b="b"/>
            <a:pathLst>
              <a:path w="173803" h="1829143">
                <a:moveTo>
                  <a:pt x="0" y="0"/>
                </a:moveTo>
                <a:lnTo>
                  <a:pt x="0" y="1829143"/>
                </a:lnTo>
                <a:lnTo>
                  <a:pt x="173803" y="1829143"/>
                </a:lnTo>
              </a:path>
            </a:pathLst>
          </a:custGeom>
          <a:noFill/>
          <a:ln w="25560">
            <a:solidFill>
              <a:srgbClr val="4775ab"/>
            </a:solidFill>
          </a:ln>
        </p:spPr>
        <p:style>
          <a:lnRef idx="2"/>
          <a:fillRef idx="0"/>
          <a:effectRef idx="0"/>
          <a:fontRef idx="minor"/>
        </p:style>
      </p:sp>
      <p:sp>
        <p:nvSpPr>
          <p:cNvPr id="297" name="CustomShape 19"/>
          <p:cNvSpPr/>
          <p:nvPr/>
        </p:nvSpPr>
        <p:spPr>
          <a:xfrm>
            <a:off x="2579040" y="2834280"/>
            <a:ext cx="173520" cy="1327320"/>
          </a:xfrm>
          <a:custGeom>
            <a:avLst/>
            <a:gdLst/>
            <a:ahLst/>
            <a:rect l="l" t="t" r="r" b="b"/>
            <a:pathLst>
              <a:path w="173803" h="1327718">
                <a:moveTo>
                  <a:pt x="0" y="0"/>
                </a:moveTo>
                <a:lnTo>
                  <a:pt x="0" y="1327718"/>
                </a:lnTo>
                <a:lnTo>
                  <a:pt x="173803" y="1327718"/>
                </a:lnTo>
              </a:path>
            </a:pathLst>
          </a:custGeom>
          <a:noFill/>
          <a:ln w="25560">
            <a:solidFill>
              <a:srgbClr val="4775ab"/>
            </a:solidFill>
          </a:ln>
        </p:spPr>
        <p:style>
          <a:lnRef idx="2"/>
          <a:fillRef idx="0"/>
          <a:effectRef idx="0"/>
          <a:fontRef idx="minor"/>
        </p:style>
      </p:sp>
      <p:sp>
        <p:nvSpPr>
          <p:cNvPr id="298" name="CustomShape 20"/>
          <p:cNvSpPr/>
          <p:nvPr/>
        </p:nvSpPr>
        <p:spPr>
          <a:xfrm>
            <a:off x="2579040" y="2834280"/>
            <a:ext cx="173520" cy="825840"/>
          </a:xfrm>
          <a:custGeom>
            <a:avLst/>
            <a:gdLst/>
            <a:ahLst/>
            <a:rect l="l" t="t" r="r" b="b"/>
            <a:pathLst>
              <a:path w="173803" h="826292">
                <a:moveTo>
                  <a:pt x="0" y="0"/>
                </a:moveTo>
                <a:lnTo>
                  <a:pt x="0" y="826292"/>
                </a:lnTo>
                <a:lnTo>
                  <a:pt x="173803" y="826292"/>
                </a:lnTo>
              </a:path>
            </a:pathLst>
          </a:custGeom>
          <a:noFill/>
          <a:ln w="25560">
            <a:solidFill>
              <a:srgbClr val="4775ab"/>
            </a:solidFill>
          </a:ln>
        </p:spPr>
        <p:style>
          <a:lnRef idx="2"/>
          <a:fillRef idx="0"/>
          <a:effectRef idx="0"/>
          <a:fontRef idx="minor"/>
        </p:style>
      </p:sp>
      <p:sp>
        <p:nvSpPr>
          <p:cNvPr id="299" name="CustomShape 21"/>
          <p:cNvSpPr/>
          <p:nvPr/>
        </p:nvSpPr>
        <p:spPr>
          <a:xfrm>
            <a:off x="2579040" y="2834280"/>
            <a:ext cx="173520" cy="324360"/>
          </a:xfrm>
          <a:custGeom>
            <a:avLst/>
            <a:gdLst/>
            <a:ahLst/>
            <a:rect l="l" t="t" r="r" b="b"/>
            <a:pathLst>
              <a:path w="173803" h="324867">
                <a:moveTo>
                  <a:pt x="0" y="0"/>
                </a:moveTo>
                <a:lnTo>
                  <a:pt x="0" y="324867"/>
                </a:lnTo>
                <a:lnTo>
                  <a:pt x="173803" y="324867"/>
                </a:lnTo>
              </a:path>
            </a:pathLst>
          </a:custGeom>
          <a:noFill/>
          <a:ln w="25560">
            <a:solidFill>
              <a:srgbClr val="4775ab"/>
            </a:solidFill>
          </a:ln>
        </p:spPr>
        <p:style>
          <a:lnRef idx="2"/>
          <a:fillRef idx="0"/>
          <a:effectRef idx="0"/>
          <a:fontRef idx="minor"/>
        </p:style>
      </p:sp>
      <p:sp>
        <p:nvSpPr>
          <p:cNvPr id="300" name="CustomShape 22"/>
          <p:cNvSpPr/>
          <p:nvPr/>
        </p:nvSpPr>
        <p:spPr>
          <a:xfrm>
            <a:off x="3042360" y="1831680"/>
            <a:ext cx="731520" cy="649440"/>
          </a:xfrm>
          <a:custGeom>
            <a:avLst/>
            <a:gdLst/>
            <a:ahLst/>
            <a:rect l="l" t="t" r="r" b="b"/>
            <a:pathLst>
              <a:path w="731777" h="649734">
                <a:moveTo>
                  <a:pt x="731777" y="0"/>
                </a:moveTo>
                <a:lnTo>
                  <a:pt x="731777" y="575579"/>
                </a:lnTo>
                <a:lnTo>
                  <a:pt x="0" y="575579"/>
                </a:lnTo>
                <a:lnTo>
                  <a:pt x="0" y="649734"/>
                </a:lnTo>
              </a:path>
            </a:pathLst>
          </a:custGeom>
          <a:noFill/>
          <a:ln w="25560">
            <a:solidFill>
              <a:srgbClr val="3f6797"/>
            </a:solidFill>
          </a:ln>
        </p:spPr>
        <p:style>
          <a:lnRef idx="2"/>
          <a:fillRef idx="0"/>
          <a:effectRef idx="0"/>
          <a:fontRef idx="minor"/>
        </p:style>
      </p:sp>
      <p:sp>
        <p:nvSpPr>
          <p:cNvPr id="301" name="CustomShape 23"/>
          <p:cNvSpPr/>
          <p:nvPr/>
        </p:nvSpPr>
        <p:spPr>
          <a:xfrm>
            <a:off x="1174320" y="2834280"/>
            <a:ext cx="192600" cy="2295360"/>
          </a:xfrm>
          <a:custGeom>
            <a:avLst/>
            <a:gdLst/>
            <a:ahLst/>
            <a:rect l="l" t="t" r="r" b="b"/>
            <a:pathLst>
              <a:path w="193130" h="2295885">
                <a:moveTo>
                  <a:pt x="0" y="0"/>
                </a:moveTo>
                <a:lnTo>
                  <a:pt x="0" y="2295885"/>
                </a:lnTo>
                <a:lnTo>
                  <a:pt x="193130" y="2295885"/>
                </a:lnTo>
              </a:path>
            </a:pathLst>
          </a:custGeom>
          <a:noFill/>
          <a:ln w="25560">
            <a:solidFill>
              <a:srgbClr val="4775ab"/>
            </a:solidFill>
          </a:ln>
        </p:spPr>
        <p:style>
          <a:lnRef idx="2"/>
          <a:fillRef idx="0"/>
          <a:effectRef idx="0"/>
          <a:fontRef idx="minor"/>
        </p:style>
      </p:sp>
      <p:sp>
        <p:nvSpPr>
          <p:cNvPr id="302" name="CustomShape 24"/>
          <p:cNvSpPr/>
          <p:nvPr/>
        </p:nvSpPr>
        <p:spPr>
          <a:xfrm>
            <a:off x="1174320" y="2834280"/>
            <a:ext cx="189720" cy="1828800"/>
          </a:xfrm>
          <a:custGeom>
            <a:avLst/>
            <a:gdLst/>
            <a:ahLst/>
            <a:rect l="l" t="t" r="r" b="b"/>
            <a:pathLst>
              <a:path w="190107" h="1829143">
                <a:moveTo>
                  <a:pt x="0" y="0"/>
                </a:moveTo>
                <a:lnTo>
                  <a:pt x="0" y="1829143"/>
                </a:lnTo>
                <a:lnTo>
                  <a:pt x="190107" y="1829143"/>
                </a:lnTo>
              </a:path>
            </a:pathLst>
          </a:custGeom>
          <a:noFill/>
          <a:ln w="25560">
            <a:solidFill>
              <a:srgbClr val="4775ab"/>
            </a:solidFill>
          </a:ln>
        </p:spPr>
        <p:style>
          <a:lnRef idx="2"/>
          <a:fillRef idx="0"/>
          <a:effectRef idx="0"/>
          <a:fontRef idx="minor"/>
        </p:style>
      </p:sp>
      <p:sp>
        <p:nvSpPr>
          <p:cNvPr id="303" name="CustomShape 25"/>
          <p:cNvSpPr/>
          <p:nvPr/>
        </p:nvSpPr>
        <p:spPr>
          <a:xfrm>
            <a:off x="1174320" y="2834280"/>
            <a:ext cx="189720" cy="1327320"/>
          </a:xfrm>
          <a:custGeom>
            <a:avLst/>
            <a:gdLst/>
            <a:ahLst/>
            <a:rect l="l" t="t" r="r" b="b"/>
            <a:pathLst>
              <a:path w="190107" h="1327718">
                <a:moveTo>
                  <a:pt x="0" y="0"/>
                </a:moveTo>
                <a:lnTo>
                  <a:pt x="0" y="1327718"/>
                </a:lnTo>
                <a:lnTo>
                  <a:pt x="190107" y="1327718"/>
                </a:lnTo>
              </a:path>
            </a:pathLst>
          </a:custGeom>
          <a:noFill/>
          <a:ln w="25560">
            <a:solidFill>
              <a:srgbClr val="4775ab"/>
            </a:solidFill>
          </a:ln>
        </p:spPr>
        <p:style>
          <a:lnRef idx="2"/>
          <a:fillRef idx="0"/>
          <a:effectRef idx="0"/>
          <a:fontRef idx="minor"/>
        </p:style>
      </p:sp>
      <p:sp>
        <p:nvSpPr>
          <p:cNvPr id="304" name="CustomShape 26"/>
          <p:cNvSpPr/>
          <p:nvPr/>
        </p:nvSpPr>
        <p:spPr>
          <a:xfrm>
            <a:off x="1174320" y="2834280"/>
            <a:ext cx="189720" cy="825840"/>
          </a:xfrm>
          <a:custGeom>
            <a:avLst/>
            <a:gdLst/>
            <a:ahLst/>
            <a:rect l="l" t="t" r="r" b="b"/>
            <a:pathLst>
              <a:path w="190107" h="826292">
                <a:moveTo>
                  <a:pt x="0" y="0"/>
                </a:moveTo>
                <a:lnTo>
                  <a:pt x="0" y="826292"/>
                </a:lnTo>
                <a:lnTo>
                  <a:pt x="190107" y="826292"/>
                </a:lnTo>
              </a:path>
            </a:pathLst>
          </a:custGeom>
          <a:noFill/>
          <a:ln w="25560">
            <a:solidFill>
              <a:srgbClr val="4775ab"/>
            </a:solidFill>
          </a:ln>
        </p:spPr>
        <p:style>
          <a:lnRef idx="2"/>
          <a:fillRef idx="0"/>
          <a:effectRef idx="0"/>
          <a:fontRef idx="minor"/>
        </p:style>
      </p:sp>
      <p:sp>
        <p:nvSpPr>
          <p:cNvPr id="305" name="CustomShape 27"/>
          <p:cNvSpPr/>
          <p:nvPr/>
        </p:nvSpPr>
        <p:spPr>
          <a:xfrm>
            <a:off x="1174320" y="2834280"/>
            <a:ext cx="189720" cy="324360"/>
          </a:xfrm>
          <a:custGeom>
            <a:avLst/>
            <a:gdLst/>
            <a:ahLst/>
            <a:rect l="l" t="t" r="r" b="b"/>
            <a:pathLst>
              <a:path w="190107" h="324867">
                <a:moveTo>
                  <a:pt x="0" y="0"/>
                </a:moveTo>
                <a:lnTo>
                  <a:pt x="0" y="324867"/>
                </a:lnTo>
                <a:lnTo>
                  <a:pt x="190107" y="324867"/>
                </a:lnTo>
              </a:path>
            </a:pathLst>
          </a:custGeom>
          <a:noFill/>
          <a:ln w="25560">
            <a:solidFill>
              <a:srgbClr val="4775ab"/>
            </a:solidFill>
          </a:ln>
        </p:spPr>
        <p:style>
          <a:lnRef idx="2"/>
          <a:fillRef idx="0"/>
          <a:effectRef idx="0"/>
          <a:fontRef idx="minor"/>
        </p:style>
      </p:sp>
      <p:sp>
        <p:nvSpPr>
          <p:cNvPr id="306" name="CustomShape 28"/>
          <p:cNvSpPr/>
          <p:nvPr/>
        </p:nvSpPr>
        <p:spPr>
          <a:xfrm>
            <a:off x="1681200" y="1831680"/>
            <a:ext cx="2092680" cy="649440"/>
          </a:xfrm>
          <a:custGeom>
            <a:avLst/>
            <a:gdLst/>
            <a:ahLst/>
            <a:rect l="l" t="t" r="r" b="b"/>
            <a:pathLst>
              <a:path w="2093122" h="649734">
                <a:moveTo>
                  <a:pt x="2093122" y="0"/>
                </a:moveTo>
                <a:lnTo>
                  <a:pt x="2093122" y="575579"/>
                </a:lnTo>
                <a:lnTo>
                  <a:pt x="0" y="575579"/>
                </a:lnTo>
                <a:lnTo>
                  <a:pt x="0" y="649734"/>
                </a:lnTo>
              </a:path>
            </a:pathLst>
          </a:custGeom>
          <a:noFill/>
          <a:ln w="25560">
            <a:solidFill>
              <a:srgbClr val="3f6797"/>
            </a:solidFill>
          </a:ln>
        </p:spPr>
        <p:style>
          <a:lnRef idx="2"/>
          <a:fillRef idx="0"/>
          <a:effectRef idx="0"/>
          <a:fontRef idx="minor"/>
        </p:style>
      </p:sp>
      <p:sp>
        <p:nvSpPr>
          <p:cNvPr id="307" name="CustomShape 29"/>
          <p:cNvSpPr/>
          <p:nvPr/>
        </p:nvSpPr>
        <p:spPr>
          <a:xfrm>
            <a:off x="1604520" y="1478520"/>
            <a:ext cx="4339080" cy="352800"/>
          </a:xfrm>
          <a:prstGeom prst="rect">
            <a:avLst/>
          </a:prstGeom>
          <a:solidFill>
            <a:srgbClr val="4f81bd"/>
          </a:solidFill>
          <a:ln w="25560">
            <a:solidFill>
              <a:srgbClr val="ffffff"/>
            </a:solidFill>
          </a:ln>
        </p:spPr>
        <p:style>
          <a:lnRef idx="2"/>
          <a:fillRef idx="0"/>
          <a:effectRef idx="0"/>
          <a:fontRef idx="minor"/>
        </p:style>
        <p:txBody>
          <a:bodyPr lIns="7560" rIns="7560" tIns="7560" bIns="7560" anchor="ctr"/>
          <a:p>
            <a:pPr algn="ctr">
              <a:lnSpc>
                <a:spcPct val="90000"/>
              </a:lnSpc>
              <a:spcAft>
                <a:spcPts val="420"/>
              </a:spcAft>
            </a:pPr>
            <a:r>
              <a:rPr b="0" lang="fr-FR" sz="1200" spc="-1" strike="noStrike">
                <a:solidFill>
                  <a:srgbClr val="ffffff"/>
                </a:solidFill>
                <a:latin typeface="Calibri"/>
              </a:rPr>
              <a:t>Directeur de centre </a:t>
            </a:r>
            <a:endParaRPr b="0" lang="fr-FR" sz="1200" spc="-1" strike="noStrike">
              <a:latin typeface="Arial"/>
            </a:endParaRPr>
          </a:p>
        </p:txBody>
      </p:sp>
      <p:sp>
        <p:nvSpPr>
          <p:cNvPr id="308" name="CustomShape 30"/>
          <p:cNvSpPr/>
          <p:nvPr/>
        </p:nvSpPr>
        <p:spPr>
          <a:xfrm>
            <a:off x="1047600" y="2481120"/>
            <a:ext cx="1267200" cy="352800"/>
          </a:xfrm>
          <a:prstGeom prst="rect">
            <a:avLst/>
          </a:prstGeom>
          <a:solidFill>
            <a:srgbClr val="00b050"/>
          </a:solidFill>
          <a:ln w="25560">
            <a:solidFill>
              <a:srgbClr val="ffffff"/>
            </a:solidFill>
          </a:ln>
        </p:spPr>
        <p:style>
          <a:lnRef idx="2"/>
          <a:fillRef idx="0"/>
          <a:effectRef idx="0"/>
          <a:fontRef idx="minor"/>
        </p:style>
        <p:txBody>
          <a:bodyPr lIns="5760" rIns="5760" tIns="5760" bIns="5760" anchor="ctr"/>
          <a:p>
            <a:pPr algn="ctr">
              <a:lnSpc>
                <a:spcPct val="90000"/>
              </a:lnSpc>
              <a:spcAft>
                <a:spcPts val="315"/>
              </a:spcAft>
            </a:pPr>
            <a:r>
              <a:rPr b="1" lang="fr-FR" sz="900" spc="-1" strike="noStrike">
                <a:solidFill>
                  <a:srgbClr val="ffffff"/>
                </a:solidFill>
                <a:latin typeface="Calibri"/>
              </a:rPr>
              <a:t>Compagnie A</a:t>
            </a:r>
            <a:endParaRPr b="0" lang="fr-FR" sz="900" spc="-1" strike="noStrike">
              <a:latin typeface="Arial"/>
            </a:endParaRPr>
          </a:p>
          <a:p>
            <a:pPr algn="ctr">
              <a:lnSpc>
                <a:spcPct val="90000"/>
              </a:lnSpc>
              <a:spcAft>
                <a:spcPts val="315"/>
              </a:spcAft>
            </a:pPr>
            <a:r>
              <a:rPr b="0" lang="fr-FR" sz="900" spc="-1" strike="noStrike">
                <a:solidFill>
                  <a:srgbClr val="ffffff"/>
                </a:solidFill>
                <a:latin typeface="Calibri"/>
              </a:rPr>
              <a:t>Capitaine et son adjoint </a:t>
            </a:r>
            <a:endParaRPr b="0" lang="fr-FR" sz="900" spc="-1" strike="noStrike">
              <a:latin typeface="Arial"/>
            </a:endParaRPr>
          </a:p>
        </p:txBody>
      </p:sp>
      <p:sp>
        <p:nvSpPr>
          <p:cNvPr id="309" name="CustomShape 31"/>
          <p:cNvSpPr/>
          <p:nvPr/>
        </p:nvSpPr>
        <p:spPr>
          <a:xfrm>
            <a:off x="1364400" y="2982600"/>
            <a:ext cx="705960" cy="352800"/>
          </a:xfrm>
          <a:prstGeom prst="rect">
            <a:avLst/>
          </a:prstGeom>
          <a:solidFill>
            <a:srgbClr val="00b050"/>
          </a:solidFill>
          <a:ln w="25560">
            <a:solidFill>
              <a:srgbClr val="ffffff"/>
            </a:solidFill>
          </a:ln>
        </p:spPr>
        <p:style>
          <a:lnRef idx="2"/>
          <a:fillRef idx="0"/>
          <a:effectRef idx="0"/>
          <a:fontRef idx="minor"/>
        </p:style>
        <p:txBody>
          <a:bodyPr lIns="5760" rIns="5760" tIns="5760" bIns="5760" anchor="ctr"/>
          <a:p>
            <a:pPr algn="ctr">
              <a:lnSpc>
                <a:spcPct val="90000"/>
              </a:lnSpc>
              <a:spcAft>
                <a:spcPts val="315"/>
              </a:spcAft>
            </a:pPr>
            <a:r>
              <a:rPr b="0" lang="fr-FR" sz="900" spc="-1" strike="noStrike">
                <a:solidFill>
                  <a:srgbClr val="ffffff"/>
                </a:solidFill>
                <a:latin typeface="Calibri"/>
              </a:rPr>
              <a:t>Tuteur maisonnée  A1</a:t>
            </a:r>
            <a:endParaRPr b="0" lang="fr-FR" sz="900" spc="-1" strike="noStrike">
              <a:latin typeface="Arial"/>
            </a:endParaRPr>
          </a:p>
        </p:txBody>
      </p:sp>
      <p:sp>
        <p:nvSpPr>
          <p:cNvPr id="310" name="CustomShape 32"/>
          <p:cNvSpPr/>
          <p:nvPr/>
        </p:nvSpPr>
        <p:spPr>
          <a:xfrm>
            <a:off x="1364400" y="3484080"/>
            <a:ext cx="705960" cy="352800"/>
          </a:xfrm>
          <a:prstGeom prst="rect">
            <a:avLst/>
          </a:prstGeom>
          <a:solidFill>
            <a:srgbClr val="00b050"/>
          </a:solidFill>
          <a:ln w="25560">
            <a:solidFill>
              <a:srgbClr val="ffffff"/>
            </a:solidFill>
          </a:ln>
        </p:spPr>
        <p:style>
          <a:lnRef idx="2"/>
          <a:fillRef idx="0"/>
          <a:effectRef idx="0"/>
          <a:fontRef idx="minor"/>
        </p:style>
        <p:txBody>
          <a:bodyPr lIns="5760" rIns="5760" tIns="5760" bIns="5760" anchor="ctr"/>
          <a:p>
            <a:pPr algn="ctr">
              <a:lnSpc>
                <a:spcPct val="90000"/>
              </a:lnSpc>
              <a:spcAft>
                <a:spcPts val="315"/>
              </a:spcAft>
            </a:pPr>
            <a:r>
              <a:rPr b="0" lang="fr-FR" sz="900" spc="-1" strike="noStrike">
                <a:solidFill>
                  <a:srgbClr val="ffffff"/>
                </a:solidFill>
                <a:latin typeface="Calibri"/>
              </a:rPr>
              <a:t>Tuteur maisonnée A2</a:t>
            </a:r>
            <a:endParaRPr b="0" lang="fr-FR" sz="900" spc="-1" strike="noStrike">
              <a:latin typeface="Arial"/>
            </a:endParaRPr>
          </a:p>
        </p:txBody>
      </p:sp>
      <p:sp>
        <p:nvSpPr>
          <p:cNvPr id="311" name="CustomShape 33"/>
          <p:cNvSpPr/>
          <p:nvPr/>
        </p:nvSpPr>
        <p:spPr>
          <a:xfrm>
            <a:off x="1364400" y="3985560"/>
            <a:ext cx="705960" cy="352800"/>
          </a:xfrm>
          <a:prstGeom prst="rect">
            <a:avLst/>
          </a:prstGeom>
          <a:solidFill>
            <a:srgbClr val="00b050"/>
          </a:solidFill>
          <a:ln w="25560">
            <a:solidFill>
              <a:srgbClr val="ffffff"/>
            </a:solidFill>
          </a:ln>
        </p:spPr>
        <p:style>
          <a:lnRef idx="2"/>
          <a:fillRef idx="0"/>
          <a:effectRef idx="0"/>
          <a:fontRef idx="minor"/>
        </p:style>
        <p:txBody>
          <a:bodyPr lIns="5760" rIns="5760" tIns="5760" bIns="5760" anchor="ctr"/>
          <a:p>
            <a:pPr algn="ctr">
              <a:lnSpc>
                <a:spcPct val="90000"/>
              </a:lnSpc>
              <a:spcAft>
                <a:spcPts val="315"/>
              </a:spcAft>
            </a:pPr>
            <a:r>
              <a:rPr b="0" lang="fr-FR" sz="900" spc="-1" strike="noStrike">
                <a:solidFill>
                  <a:srgbClr val="ffffff"/>
                </a:solidFill>
                <a:latin typeface="Calibri"/>
              </a:rPr>
              <a:t>Tuteur  maisonnée A3</a:t>
            </a:r>
            <a:endParaRPr b="0" lang="fr-FR" sz="900" spc="-1" strike="noStrike">
              <a:latin typeface="Arial"/>
            </a:endParaRPr>
          </a:p>
        </p:txBody>
      </p:sp>
      <p:sp>
        <p:nvSpPr>
          <p:cNvPr id="312" name="CustomShape 34"/>
          <p:cNvSpPr/>
          <p:nvPr/>
        </p:nvSpPr>
        <p:spPr>
          <a:xfrm>
            <a:off x="1364400" y="4487040"/>
            <a:ext cx="705960" cy="352800"/>
          </a:xfrm>
          <a:prstGeom prst="rect">
            <a:avLst/>
          </a:prstGeom>
          <a:solidFill>
            <a:srgbClr val="00b050"/>
          </a:solidFill>
          <a:ln w="25560">
            <a:solidFill>
              <a:srgbClr val="ffffff"/>
            </a:solidFill>
          </a:ln>
        </p:spPr>
        <p:style>
          <a:lnRef idx="2"/>
          <a:fillRef idx="0"/>
          <a:effectRef idx="0"/>
          <a:fontRef idx="minor"/>
        </p:style>
        <p:txBody>
          <a:bodyPr lIns="5760" rIns="5760" tIns="5760" bIns="5760" anchor="ctr"/>
          <a:p>
            <a:pPr algn="ctr">
              <a:lnSpc>
                <a:spcPct val="90000"/>
              </a:lnSpc>
              <a:spcAft>
                <a:spcPts val="315"/>
              </a:spcAft>
            </a:pPr>
            <a:r>
              <a:rPr b="0" lang="fr-FR" sz="900" spc="-1" strike="noStrike">
                <a:solidFill>
                  <a:srgbClr val="ffffff"/>
                </a:solidFill>
                <a:latin typeface="Calibri"/>
              </a:rPr>
              <a:t>Tuteur maisonnée A4</a:t>
            </a:r>
            <a:endParaRPr b="0" lang="fr-FR" sz="900" spc="-1" strike="noStrike">
              <a:latin typeface="Arial"/>
            </a:endParaRPr>
          </a:p>
        </p:txBody>
      </p:sp>
      <p:sp>
        <p:nvSpPr>
          <p:cNvPr id="313" name="CustomShape 35"/>
          <p:cNvSpPr/>
          <p:nvPr/>
        </p:nvSpPr>
        <p:spPr>
          <a:xfrm>
            <a:off x="1367280" y="4953600"/>
            <a:ext cx="705960" cy="352800"/>
          </a:xfrm>
          <a:prstGeom prst="rect">
            <a:avLst/>
          </a:prstGeom>
          <a:solidFill>
            <a:srgbClr val="00b050"/>
          </a:solidFill>
          <a:ln w="25560">
            <a:solidFill>
              <a:srgbClr val="ffffff"/>
            </a:solidFill>
          </a:ln>
        </p:spPr>
        <p:style>
          <a:lnRef idx="2"/>
          <a:fillRef idx="0"/>
          <a:effectRef idx="0"/>
          <a:fontRef idx="minor"/>
        </p:style>
        <p:txBody>
          <a:bodyPr lIns="5760" rIns="5760" tIns="5760" bIns="5760" anchor="ctr"/>
          <a:p>
            <a:pPr algn="ctr">
              <a:lnSpc>
                <a:spcPct val="90000"/>
              </a:lnSpc>
              <a:spcAft>
                <a:spcPts val="315"/>
              </a:spcAft>
            </a:pPr>
            <a:r>
              <a:rPr b="0" lang="fr-FR" sz="900" spc="-1" strike="noStrike">
                <a:solidFill>
                  <a:srgbClr val="ffffff"/>
                </a:solidFill>
                <a:latin typeface="Calibri"/>
              </a:rPr>
              <a:t>Tuteur maisonnée A5</a:t>
            </a:r>
            <a:endParaRPr b="0" lang="fr-FR" sz="900" spc="-1" strike="noStrike">
              <a:latin typeface="Arial"/>
            </a:endParaRPr>
          </a:p>
        </p:txBody>
      </p:sp>
      <p:sp>
        <p:nvSpPr>
          <p:cNvPr id="314" name="CustomShape 36"/>
          <p:cNvSpPr/>
          <p:nvPr/>
        </p:nvSpPr>
        <p:spPr>
          <a:xfrm>
            <a:off x="2463120" y="2481120"/>
            <a:ext cx="1158480" cy="352800"/>
          </a:xfrm>
          <a:prstGeom prst="rect">
            <a:avLst/>
          </a:prstGeom>
          <a:solidFill>
            <a:srgbClr val="c00000"/>
          </a:solidFill>
          <a:ln w="25560">
            <a:solidFill>
              <a:srgbClr val="ffffff"/>
            </a:solidFill>
          </a:ln>
        </p:spPr>
        <p:style>
          <a:lnRef idx="2"/>
          <a:fillRef idx="0"/>
          <a:effectRef idx="0"/>
          <a:fontRef idx="minor"/>
        </p:style>
        <p:txBody>
          <a:bodyPr lIns="5760" rIns="5760" tIns="5760" bIns="5760" anchor="ctr"/>
          <a:p>
            <a:pPr algn="ctr">
              <a:lnSpc>
                <a:spcPct val="90000"/>
              </a:lnSpc>
              <a:spcAft>
                <a:spcPts val="315"/>
              </a:spcAft>
            </a:pPr>
            <a:r>
              <a:rPr b="1" lang="fr-FR" sz="900" spc="-1" strike="noStrike">
                <a:solidFill>
                  <a:srgbClr val="ffffff"/>
                </a:solidFill>
                <a:latin typeface="Calibri"/>
              </a:rPr>
              <a:t>Compagnie B</a:t>
            </a:r>
            <a:br/>
            <a:r>
              <a:rPr b="0" lang="fr-FR" sz="900" spc="-1" strike="noStrike">
                <a:solidFill>
                  <a:srgbClr val="ffffff"/>
                </a:solidFill>
                <a:latin typeface="Calibri"/>
              </a:rPr>
              <a:t>Capitaine et son adjoint </a:t>
            </a:r>
            <a:endParaRPr b="0" lang="fr-FR" sz="900" spc="-1" strike="noStrike">
              <a:latin typeface="Arial"/>
            </a:endParaRPr>
          </a:p>
        </p:txBody>
      </p:sp>
      <p:sp>
        <p:nvSpPr>
          <p:cNvPr id="315" name="CustomShape 37"/>
          <p:cNvSpPr/>
          <p:nvPr/>
        </p:nvSpPr>
        <p:spPr>
          <a:xfrm>
            <a:off x="2752920" y="2982600"/>
            <a:ext cx="705960" cy="352800"/>
          </a:xfrm>
          <a:prstGeom prst="rect">
            <a:avLst/>
          </a:prstGeom>
          <a:solidFill>
            <a:srgbClr val="c00000"/>
          </a:solidFill>
          <a:ln w="25560">
            <a:solidFill>
              <a:srgbClr val="ffffff"/>
            </a:solidFill>
          </a:ln>
        </p:spPr>
        <p:style>
          <a:lnRef idx="2"/>
          <a:fillRef idx="0"/>
          <a:effectRef idx="0"/>
          <a:fontRef idx="minor"/>
        </p:style>
        <p:txBody>
          <a:bodyPr lIns="5760" rIns="5760" tIns="5760" bIns="5760" anchor="ctr"/>
          <a:p>
            <a:pPr algn="ctr">
              <a:lnSpc>
                <a:spcPct val="90000"/>
              </a:lnSpc>
              <a:spcAft>
                <a:spcPts val="315"/>
              </a:spcAft>
            </a:pPr>
            <a:r>
              <a:rPr b="0" lang="fr-FR" sz="900" spc="-1" strike="noStrike">
                <a:solidFill>
                  <a:srgbClr val="ffffff"/>
                </a:solidFill>
                <a:latin typeface="Calibri"/>
              </a:rPr>
              <a:t>Tuteur maisonnée B1</a:t>
            </a:r>
            <a:endParaRPr b="0" lang="fr-FR" sz="900" spc="-1" strike="noStrike">
              <a:latin typeface="Arial"/>
            </a:endParaRPr>
          </a:p>
        </p:txBody>
      </p:sp>
      <p:sp>
        <p:nvSpPr>
          <p:cNvPr id="316" name="CustomShape 38"/>
          <p:cNvSpPr/>
          <p:nvPr/>
        </p:nvSpPr>
        <p:spPr>
          <a:xfrm>
            <a:off x="2752920" y="3484080"/>
            <a:ext cx="705960" cy="352800"/>
          </a:xfrm>
          <a:prstGeom prst="rect">
            <a:avLst/>
          </a:prstGeom>
          <a:solidFill>
            <a:srgbClr val="c00000"/>
          </a:solidFill>
          <a:ln w="25560">
            <a:solidFill>
              <a:srgbClr val="ffffff"/>
            </a:solidFill>
          </a:ln>
        </p:spPr>
        <p:style>
          <a:lnRef idx="2"/>
          <a:fillRef idx="0"/>
          <a:effectRef idx="0"/>
          <a:fontRef idx="minor"/>
        </p:style>
        <p:txBody>
          <a:bodyPr lIns="5760" rIns="5760" tIns="5760" bIns="5760" anchor="ctr"/>
          <a:p>
            <a:pPr algn="ctr">
              <a:lnSpc>
                <a:spcPct val="90000"/>
              </a:lnSpc>
              <a:spcAft>
                <a:spcPts val="315"/>
              </a:spcAft>
            </a:pPr>
            <a:r>
              <a:rPr b="0" lang="fr-FR" sz="900" spc="-1" strike="noStrike">
                <a:solidFill>
                  <a:srgbClr val="ffffff"/>
                </a:solidFill>
                <a:latin typeface="Calibri"/>
              </a:rPr>
              <a:t>Tuteur maisonnée B2</a:t>
            </a:r>
            <a:endParaRPr b="0" lang="fr-FR" sz="900" spc="-1" strike="noStrike">
              <a:latin typeface="Arial"/>
            </a:endParaRPr>
          </a:p>
        </p:txBody>
      </p:sp>
      <p:sp>
        <p:nvSpPr>
          <p:cNvPr id="317" name="CustomShape 39"/>
          <p:cNvSpPr/>
          <p:nvPr/>
        </p:nvSpPr>
        <p:spPr>
          <a:xfrm>
            <a:off x="2752920" y="3985560"/>
            <a:ext cx="705960" cy="352800"/>
          </a:xfrm>
          <a:prstGeom prst="rect">
            <a:avLst/>
          </a:prstGeom>
          <a:solidFill>
            <a:srgbClr val="c00000"/>
          </a:solidFill>
          <a:ln w="25560">
            <a:solidFill>
              <a:srgbClr val="ffffff"/>
            </a:solidFill>
          </a:ln>
        </p:spPr>
        <p:style>
          <a:lnRef idx="2"/>
          <a:fillRef idx="0"/>
          <a:effectRef idx="0"/>
          <a:fontRef idx="minor"/>
        </p:style>
        <p:txBody>
          <a:bodyPr lIns="5760" rIns="5760" tIns="5760" bIns="5760" anchor="ctr"/>
          <a:p>
            <a:pPr algn="ctr">
              <a:lnSpc>
                <a:spcPct val="90000"/>
              </a:lnSpc>
              <a:spcAft>
                <a:spcPts val="315"/>
              </a:spcAft>
            </a:pPr>
            <a:r>
              <a:rPr b="0" lang="fr-FR" sz="900" spc="-1" strike="noStrike">
                <a:solidFill>
                  <a:srgbClr val="ffffff"/>
                </a:solidFill>
                <a:latin typeface="Calibri"/>
              </a:rPr>
              <a:t>Tuteur maisonnée B3</a:t>
            </a:r>
            <a:endParaRPr b="0" lang="fr-FR" sz="900" spc="-1" strike="noStrike">
              <a:latin typeface="Arial"/>
            </a:endParaRPr>
          </a:p>
        </p:txBody>
      </p:sp>
      <p:sp>
        <p:nvSpPr>
          <p:cNvPr id="318" name="CustomShape 40"/>
          <p:cNvSpPr/>
          <p:nvPr/>
        </p:nvSpPr>
        <p:spPr>
          <a:xfrm>
            <a:off x="2752920" y="4487040"/>
            <a:ext cx="705960" cy="352800"/>
          </a:xfrm>
          <a:prstGeom prst="rect">
            <a:avLst/>
          </a:prstGeom>
          <a:solidFill>
            <a:srgbClr val="c00000"/>
          </a:solidFill>
          <a:ln w="25560">
            <a:solidFill>
              <a:srgbClr val="ffffff"/>
            </a:solidFill>
          </a:ln>
        </p:spPr>
        <p:style>
          <a:lnRef idx="2"/>
          <a:fillRef idx="0"/>
          <a:effectRef idx="0"/>
          <a:fontRef idx="minor"/>
        </p:style>
        <p:txBody>
          <a:bodyPr lIns="5760" rIns="5760" tIns="5760" bIns="5760" anchor="ctr"/>
          <a:p>
            <a:pPr algn="ctr">
              <a:lnSpc>
                <a:spcPct val="90000"/>
              </a:lnSpc>
              <a:spcAft>
                <a:spcPts val="315"/>
              </a:spcAft>
            </a:pPr>
            <a:r>
              <a:rPr b="0" lang="fr-FR" sz="900" spc="-1" strike="noStrike">
                <a:solidFill>
                  <a:srgbClr val="ffffff"/>
                </a:solidFill>
                <a:latin typeface="Calibri"/>
              </a:rPr>
              <a:t>Tuteur maisonnée B4</a:t>
            </a:r>
            <a:endParaRPr b="0" lang="fr-FR" sz="900" spc="-1" strike="noStrike">
              <a:latin typeface="Arial"/>
            </a:endParaRPr>
          </a:p>
        </p:txBody>
      </p:sp>
      <p:sp>
        <p:nvSpPr>
          <p:cNvPr id="319" name="CustomShape 41"/>
          <p:cNvSpPr/>
          <p:nvPr/>
        </p:nvSpPr>
        <p:spPr>
          <a:xfrm>
            <a:off x="2752920" y="4988520"/>
            <a:ext cx="705960" cy="352800"/>
          </a:xfrm>
          <a:prstGeom prst="rect">
            <a:avLst/>
          </a:prstGeom>
          <a:solidFill>
            <a:srgbClr val="c00000"/>
          </a:solidFill>
          <a:ln w="25560">
            <a:solidFill>
              <a:srgbClr val="ffffff"/>
            </a:solidFill>
          </a:ln>
        </p:spPr>
        <p:style>
          <a:lnRef idx="2"/>
          <a:fillRef idx="0"/>
          <a:effectRef idx="0"/>
          <a:fontRef idx="minor"/>
        </p:style>
        <p:txBody>
          <a:bodyPr lIns="5760" rIns="5760" tIns="5760" bIns="5760" anchor="ctr"/>
          <a:p>
            <a:pPr algn="ctr">
              <a:lnSpc>
                <a:spcPct val="90000"/>
              </a:lnSpc>
              <a:spcAft>
                <a:spcPts val="315"/>
              </a:spcAft>
            </a:pPr>
            <a:r>
              <a:rPr b="0" lang="fr-FR" sz="900" spc="-1" strike="noStrike">
                <a:solidFill>
                  <a:srgbClr val="ffffff"/>
                </a:solidFill>
                <a:latin typeface="Calibri"/>
              </a:rPr>
              <a:t>Tuteur maisonnée B5</a:t>
            </a:r>
            <a:endParaRPr b="0" lang="fr-FR" sz="900" spc="-1" strike="noStrike">
              <a:latin typeface="Arial"/>
            </a:endParaRPr>
          </a:p>
        </p:txBody>
      </p:sp>
      <p:sp>
        <p:nvSpPr>
          <p:cNvPr id="320" name="CustomShape 42"/>
          <p:cNvSpPr/>
          <p:nvPr/>
        </p:nvSpPr>
        <p:spPr>
          <a:xfrm>
            <a:off x="3770280" y="2481120"/>
            <a:ext cx="1222920" cy="352800"/>
          </a:xfrm>
          <a:prstGeom prst="rect">
            <a:avLst/>
          </a:prstGeom>
          <a:solidFill>
            <a:srgbClr val="e46c0a"/>
          </a:solidFill>
          <a:ln w="25560">
            <a:solidFill>
              <a:srgbClr val="ffffff"/>
            </a:solidFill>
          </a:ln>
        </p:spPr>
        <p:style>
          <a:lnRef idx="2"/>
          <a:fillRef idx="0"/>
          <a:effectRef idx="0"/>
          <a:fontRef idx="minor"/>
        </p:style>
        <p:txBody>
          <a:bodyPr lIns="5760" rIns="5760" tIns="5760" bIns="5760" anchor="ctr"/>
          <a:p>
            <a:pPr algn="ctr">
              <a:lnSpc>
                <a:spcPct val="90000"/>
              </a:lnSpc>
              <a:spcAft>
                <a:spcPts val="315"/>
              </a:spcAft>
            </a:pPr>
            <a:r>
              <a:rPr b="1" lang="fr-FR" sz="900" spc="-1" strike="noStrike">
                <a:solidFill>
                  <a:srgbClr val="ffffff"/>
                </a:solidFill>
                <a:latin typeface="Calibri"/>
              </a:rPr>
              <a:t>Compagnie C </a:t>
            </a:r>
            <a:br/>
            <a:r>
              <a:rPr b="0" lang="fr-FR" sz="900" spc="-1" strike="noStrike">
                <a:solidFill>
                  <a:srgbClr val="ffffff"/>
                </a:solidFill>
                <a:latin typeface="Calibri"/>
              </a:rPr>
              <a:t>Capitaine et son adjoint </a:t>
            </a:r>
            <a:endParaRPr b="0" lang="fr-FR" sz="900" spc="-1" strike="noStrike">
              <a:latin typeface="Arial"/>
            </a:endParaRPr>
          </a:p>
        </p:txBody>
      </p:sp>
      <p:sp>
        <p:nvSpPr>
          <p:cNvPr id="321" name="CustomShape 43"/>
          <p:cNvSpPr/>
          <p:nvPr/>
        </p:nvSpPr>
        <p:spPr>
          <a:xfrm>
            <a:off x="4075920" y="2982600"/>
            <a:ext cx="705960" cy="352800"/>
          </a:xfrm>
          <a:prstGeom prst="rect">
            <a:avLst/>
          </a:prstGeom>
          <a:solidFill>
            <a:srgbClr val="e46c0a"/>
          </a:solidFill>
          <a:ln w="25560">
            <a:solidFill>
              <a:srgbClr val="ffffff"/>
            </a:solidFill>
          </a:ln>
        </p:spPr>
        <p:style>
          <a:lnRef idx="2"/>
          <a:fillRef idx="0"/>
          <a:effectRef idx="0"/>
          <a:fontRef idx="minor"/>
        </p:style>
        <p:txBody>
          <a:bodyPr lIns="5760" rIns="5760" tIns="5760" bIns="5760" anchor="ctr"/>
          <a:p>
            <a:pPr algn="ctr">
              <a:lnSpc>
                <a:spcPct val="90000"/>
              </a:lnSpc>
              <a:spcAft>
                <a:spcPts val="315"/>
              </a:spcAft>
            </a:pPr>
            <a:r>
              <a:rPr b="0" lang="fr-FR" sz="900" spc="-1" strike="noStrike">
                <a:solidFill>
                  <a:srgbClr val="ffffff"/>
                </a:solidFill>
                <a:latin typeface="Calibri"/>
              </a:rPr>
              <a:t>Tuteur  maisonnée  C1</a:t>
            </a:r>
            <a:endParaRPr b="0" lang="fr-FR" sz="900" spc="-1" strike="noStrike">
              <a:latin typeface="Arial"/>
            </a:endParaRPr>
          </a:p>
        </p:txBody>
      </p:sp>
      <p:sp>
        <p:nvSpPr>
          <p:cNvPr id="322" name="CustomShape 44"/>
          <p:cNvSpPr/>
          <p:nvPr/>
        </p:nvSpPr>
        <p:spPr>
          <a:xfrm>
            <a:off x="4075920" y="3484080"/>
            <a:ext cx="705960" cy="352800"/>
          </a:xfrm>
          <a:prstGeom prst="rect">
            <a:avLst/>
          </a:prstGeom>
          <a:solidFill>
            <a:srgbClr val="e46c0a"/>
          </a:solidFill>
          <a:ln w="25560">
            <a:solidFill>
              <a:srgbClr val="ffffff"/>
            </a:solidFill>
          </a:ln>
        </p:spPr>
        <p:style>
          <a:lnRef idx="2"/>
          <a:fillRef idx="0"/>
          <a:effectRef idx="0"/>
          <a:fontRef idx="minor"/>
        </p:style>
        <p:txBody>
          <a:bodyPr lIns="5760" rIns="5760" tIns="5760" bIns="5760" anchor="ctr"/>
          <a:p>
            <a:pPr algn="ctr">
              <a:lnSpc>
                <a:spcPct val="90000"/>
              </a:lnSpc>
              <a:spcAft>
                <a:spcPts val="315"/>
              </a:spcAft>
            </a:pPr>
            <a:r>
              <a:rPr b="0" lang="fr-FR" sz="900" spc="-1" strike="noStrike">
                <a:solidFill>
                  <a:srgbClr val="ffffff"/>
                </a:solidFill>
                <a:latin typeface="Calibri"/>
              </a:rPr>
              <a:t>Tuteur  maisonnée C2</a:t>
            </a:r>
            <a:endParaRPr b="0" lang="fr-FR" sz="900" spc="-1" strike="noStrike">
              <a:latin typeface="Arial"/>
            </a:endParaRPr>
          </a:p>
        </p:txBody>
      </p:sp>
      <p:sp>
        <p:nvSpPr>
          <p:cNvPr id="323" name="CustomShape 45"/>
          <p:cNvSpPr/>
          <p:nvPr/>
        </p:nvSpPr>
        <p:spPr>
          <a:xfrm>
            <a:off x="4075920" y="3985560"/>
            <a:ext cx="705960" cy="352800"/>
          </a:xfrm>
          <a:prstGeom prst="rect">
            <a:avLst/>
          </a:prstGeom>
          <a:solidFill>
            <a:srgbClr val="e46c0a"/>
          </a:solidFill>
          <a:ln w="25560">
            <a:solidFill>
              <a:srgbClr val="ffffff"/>
            </a:solidFill>
          </a:ln>
        </p:spPr>
        <p:style>
          <a:lnRef idx="2"/>
          <a:fillRef idx="0"/>
          <a:effectRef idx="0"/>
          <a:fontRef idx="minor"/>
        </p:style>
        <p:txBody>
          <a:bodyPr lIns="5760" rIns="5760" tIns="5760" bIns="5760" anchor="ctr"/>
          <a:p>
            <a:pPr algn="ctr">
              <a:lnSpc>
                <a:spcPct val="90000"/>
              </a:lnSpc>
              <a:spcAft>
                <a:spcPts val="315"/>
              </a:spcAft>
            </a:pPr>
            <a:r>
              <a:rPr b="0" lang="fr-FR" sz="900" spc="-1" strike="noStrike">
                <a:solidFill>
                  <a:srgbClr val="ffffff"/>
                </a:solidFill>
                <a:latin typeface="Calibri"/>
              </a:rPr>
              <a:t>Tuteur maisonnée C3</a:t>
            </a:r>
            <a:endParaRPr b="0" lang="fr-FR" sz="900" spc="-1" strike="noStrike">
              <a:latin typeface="Arial"/>
            </a:endParaRPr>
          </a:p>
        </p:txBody>
      </p:sp>
      <p:sp>
        <p:nvSpPr>
          <p:cNvPr id="324" name="CustomShape 46"/>
          <p:cNvSpPr/>
          <p:nvPr/>
        </p:nvSpPr>
        <p:spPr>
          <a:xfrm>
            <a:off x="4075920" y="4487040"/>
            <a:ext cx="705960" cy="352800"/>
          </a:xfrm>
          <a:prstGeom prst="rect">
            <a:avLst/>
          </a:prstGeom>
          <a:solidFill>
            <a:srgbClr val="e46c0a"/>
          </a:solidFill>
          <a:ln w="25560">
            <a:solidFill>
              <a:srgbClr val="ffffff"/>
            </a:solidFill>
          </a:ln>
        </p:spPr>
        <p:style>
          <a:lnRef idx="2"/>
          <a:fillRef idx="0"/>
          <a:effectRef idx="0"/>
          <a:fontRef idx="minor"/>
        </p:style>
        <p:txBody>
          <a:bodyPr lIns="5760" rIns="5760" tIns="5760" bIns="5760" anchor="ctr"/>
          <a:p>
            <a:pPr algn="ctr">
              <a:lnSpc>
                <a:spcPct val="90000"/>
              </a:lnSpc>
              <a:spcAft>
                <a:spcPts val="315"/>
              </a:spcAft>
            </a:pPr>
            <a:r>
              <a:rPr b="0" lang="fr-FR" sz="900" spc="-1" strike="noStrike">
                <a:solidFill>
                  <a:srgbClr val="ffffff"/>
                </a:solidFill>
                <a:latin typeface="Calibri"/>
              </a:rPr>
              <a:t>Tuteur maisonnée C4</a:t>
            </a:r>
            <a:endParaRPr b="0" lang="fr-FR" sz="900" spc="-1" strike="noStrike">
              <a:latin typeface="Arial"/>
            </a:endParaRPr>
          </a:p>
        </p:txBody>
      </p:sp>
      <p:sp>
        <p:nvSpPr>
          <p:cNvPr id="325" name="CustomShape 47"/>
          <p:cNvSpPr/>
          <p:nvPr/>
        </p:nvSpPr>
        <p:spPr>
          <a:xfrm>
            <a:off x="4075920" y="4988520"/>
            <a:ext cx="705960" cy="352800"/>
          </a:xfrm>
          <a:prstGeom prst="rect">
            <a:avLst/>
          </a:prstGeom>
          <a:solidFill>
            <a:srgbClr val="e46c0a"/>
          </a:solidFill>
          <a:ln w="25560">
            <a:solidFill>
              <a:srgbClr val="ffffff"/>
            </a:solidFill>
          </a:ln>
        </p:spPr>
        <p:style>
          <a:lnRef idx="2"/>
          <a:fillRef idx="0"/>
          <a:effectRef idx="0"/>
          <a:fontRef idx="minor"/>
        </p:style>
        <p:txBody>
          <a:bodyPr lIns="5760" rIns="5760" tIns="5760" bIns="5760" anchor="ctr"/>
          <a:p>
            <a:pPr algn="ctr">
              <a:lnSpc>
                <a:spcPct val="90000"/>
              </a:lnSpc>
              <a:spcAft>
                <a:spcPts val="315"/>
              </a:spcAft>
            </a:pPr>
            <a:r>
              <a:rPr b="0" lang="fr-FR" sz="900" spc="-1" strike="noStrike">
                <a:solidFill>
                  <a:srgbClr val="ffffff"/>
                </a:solidFill>
                <a:latin typeface="Calibri"/>
              </a:rPr>
              <a:t>Tuteur maisonnée C5</a:t>
            </a:r>
            <a:endParaRPr b="0" lang="fr-FR" sz="900" spc="-1" strike="noStrike">
              <a:latin typeface="Arial"/>
            </a:endParaRPr>
          </a:p>
        </p:txBody>
      </p:sp>
      <p:sp>
        <p:nvSpPr>
          <p:cNvPr id="326" name="CustomShape 48"/>
          <p:cNvSpPr/>
          <p:nvPr/>
        </p:nvSpPr>
        <p:spPr>
          <a:xfrm>
            <a:off x="5141880" y="2481120"/>
            <a:ext cx="1359000" cy="352800"/>
          </a:xfrm>
          <a:prstGeom prst="rect">
            <a:avLst/>
          </a:prstGeom>
          <a:solidFill>
            <a:srgbClr val="7800ff"/>
          </a:solidFill>
          <a:ln w="25560">
            <a:solidFill>
              <a:srgbClr val="ffffff"/>
            </a:solidFill>
          </a:ln>
        </p:spPr>
        <p:style>
          <a:lnRef idx="2"/>
          <a:fillRef idx="0"/>
          <a:effectRef idx="0"/>
          <a:fontRef idx="minor"/>
        </p:style>
        <p:txBody>
          <a:bodyPr lIns="5760" rIns="5760" tIns="5760" bIns="5760" anchor="ctr"/>
          <a:p>
            <a:pPr algn="ctr">
              <a:lnSpc>
                <a:spcPct val="90000"/>
              </a:lnSpc>
              <a:spcAft>
                <a:spcPts val="315"/>
              </a:spcAft>
            </a:pPr>
            <a:r>
              <a:rPr b="1" lang="fr-FR" sz="900" spc="-1" strike="noStrike">
                <a:solidFill>
                  <a:srgbClr val="ffffff"/>
                </a:solidFill>
                <a:latin typeface="Calibri"/>
              </a:rPr>
              <a:t>Compagnie D</a:t>
            </a:r>
            <a:br/>
            <a:r>
              <a:rPr b="0" lang="fr-FR" sz="900" spc="-1" strike="noStrike">
                <a:solidFill>
                  <a:srgbClr val="ffffff"/>
                </a:solidFill>
                <a:latin typeface="Calibri"/>
              </a:rPr>
              <a:t>Capitaine et son adjoint </a:t>
            </a:r>
            <a:endParaRPr b="0" lang="fr-FR" sz="900" spc="-1" strike="noStrike">
              <a:latin typeface="Arial"/>
            </a:endParaRPr>
          </a:p>
        </p:txBody>
      </p:sp>
      <p:sp>
        <p:nvSpPr>
          <p:cNvPr id="327" name="CustomShape 49"/>
          <p:cNvSpPr/>
          <p:nvPr/>
        </p:nvSpPr>
        <p:spPr>
          <a:xfrm>
            <a:off x="5481720" y="2982600"/>
            <a:ext cx="705960" cy="352800"/>
          </a:xfrm>
          <a:prstGeom prst="rect">
            <a:avLst/>
          </a:prstGeom>
          <a:solidFill>
            <a:srgbClr val="7800ff"/>
          </a:solidFill>
          <a:ln w="25560">
            <a:solidFill>
              <a:srgbClr val="ffffff"/>
            </a:solidFill>
          </a:ln>
        </p:spPr>
        <p:style>
          <a:lnRef idx="2"/>
          <a:fillRef idx="0"/>
          <a:effectRef idx="0"/>
          <a:fontRef idx="minor"/>
        </p:style>
        <p:txBody>
          <a:bodyPr lIns="5760" rIns="5760" tIns="5760" bIns="5760" anchor="ctr"/>
          <a:p>
            <a:pPr algn="ctr">
              <a:lnSpc>
                <a:spcPct val="90000"/>
              </a:lnSpc>
              <a:spcAft>
                <a:spcPts val="315"/>
              </a:spcAft>
            </a:pPr>
            <a:r>
              <a:rPr b="0" lang="fr-FR" sz="900" spc="-1" strike="noStrike">
                <a:solidFill>
                  <a:srgbClr val="ffffff"/>
                </a:solidFill>
                <a:latin typeface="Calibri"/>
              </a:rPr>
              <a:t>Tuteur maisonnée D1</a:t>
            </a:r>
            <a:endParaRPr b="0" lang="fr-FR" sz="900" spc="-1" strike="noStrike">
              <a:latin typeface="Arial"/>
            </a:endParaRPr>
          </a:p>
        </p:txBody>
      </p:sp>
      <p:sp>
        <p:nvSpPr>
          <p:cNvPr id="328" name="CustomShape 50"/>
          <p:cNvSpPr/>
          <p:nvPr/>
        </p:nvSpPr>
        <p:spPr>
          <a:xfrm>
            <a:off x="5481720" y="3484080"/>
            <a:ext cx="705960" cy="352800"/>
          </a:xfrm>
          <a:prstGeom prst="rect">
            <a:avLst/>
          </a:prstGeom>
          <a:solidFill>
            <a:srgbClr val="7800ff"/>
          </a:solidFill>
          <a:ln w="25560">
            <a:solidFill>
              <a:srgbClr val="ffffff"/>
            </a:solidFill>
          </a:ln>
        </p:spPr>
        <p:style>
          <a:lnRef idx="2"/>
          <a:fillRef idx="0"/>
          <a:effectRef idx="0"/>
          <a:fontRef idx="minor"/>
        </p:style>
        <p:txBody>
          <a:bodyPr lIns="5760" rIns="5760" tIns="5760" bIns="5760" anchor="ctr"/>
          <a:p>
            <a:pPr algn="ctr">
              <a:lnSpc>
                <a:spcPct val="90000"/>
              </a:lnSpc>
              <a:spcAft>
                <a:spcPts val="315"/>
              </a:spcAft>
            </a:pPr>
            <a:r>
              <a:rPr b="0" lang="fr-FR" sz="900" spc="-1" strike="noStrike">
                <a:solidFill>
                  <a:srgbClr val="ffffff"/>
                </a:solidFill>
                <a:latin typeface="Calibri"/>
              </a:rPr>
              <a:t>Tuteur maisonnée D2</a:t>
            </a:r>
            <a:endParaRPr b="0" lang="fr-FR" sz="900" spc="-1" strike="noStrike">
              <a:latin typeface="Arial"/>
            </a:endParaRPr>
          </a:p>
        </p:txBody>
      </p:sp>
      <p:sp>
        <p:nvSpPr>
          <p:cNvPr id="329" name="CustomShape 51"/>
          <p:cNvSpPr/>
          <p:nvPr/>
        </p:nvSpPr>
        <p:spPr>
          <a:xfrm>
            <a:off x="5481720" y="3985560"/>
            <a:ext cx="705960" cy="352800"/>
          </a:xfrm>
          <a:prstGeom prst="rect">
            <a:avLst/>
          </a:prstGeom>
          <a:solidFill>
            <a:srgbClr val="7800ff"/>
          </a:solidFill>
          <a:ln w="25560">
            <a:solidFill>
              <a:srgbClr val="ffffff"/>
            </a:solidFill>
          </a:ln>
        </p:spPr>
        <p:style>
          <a:lnRef idx="2"/>
          <a:fillRef idx="0"/>
          <a:effectRef idx="0"/>
          <a:fontRef idx="minor"/>
        </p:style>
        <p:txBody>
          <a:bodyPr lIns="5760" rIns="5760" tIns="5760" bIns="5760" anchor="ctr"/>
          <a:p>
            <a:pPr algn="ctr">
              <a:lnSpc>
                <a:spcPct val="90000"/>
              </a:lnSpc>
              <a:spcAft>
                <a:spcPts val="315"/>
              </a:spcAft>
            </a:pPr>
            <a:r>
              <a:rPr b="0" lang="fr-FR" sz="900" spc="-1" strike="noStrike">
                <a:solidFill>
                  <a:srgbClr val="ffffff"/>
                </a:solidFill>
                <a:latin typeface="Calibri"/>
              </a:rPr>
              <a:t>Tuteur maisonnée D3</a:t>
            </a:r>
            <a:endParaRPr b="0" lang="fr-FR" sz="900" spc="-1" strike="noStrike">
              <a:latin typeface="Arial"/>
            </a:endParaRPr>
          </a:p>
        </p:txBody>
      </p:sp>
      <p:sp>
        <p:nvSpPr>
          <p:cNvPr id="330" name="CustomShape 52"/>
          <p:cNvSpPr/>
          <p:nvPr/>
        </p:nvSpPr>
        <p:spPr>
          <a:xfrm>
            <a:off x="5481720" y="4487040"/>
            <a:ext cx="705960" cy="352800"/>
          </a:xfrm>
          <a:prstGeom prst="rect">
            <a:avLst/>
          </a:prstGeom>
          <a:solidFill>
            <a:srgbClr val="7800ff"/>
          </a:solidFill>
          <a:ln w="25560">
            <a:solidFill>
              <a:srgbClr val="ffffff"/>
            </a:solidFill>
          </a:ln>
        </p:spPr>
        <p:style>
          <a:lnRef idx="2"/>
          <a:fillRef idx="0"/>
          <a:effectRef idx="0"/>
          <a:fontRef idx="minor"/>
        </p:style>
        <p:txBody>
          <a:bodyPr lIns="5760" rIns="5760" tIns="5760" bIns="5760" anchor="ctr"/>
          <a:p>
            <a:pPr algn="ctr">
              <a:lnSpc>
                <a:spcPct val="90000"/>
              </a:lnSpc>
              <a:spcAft>
                <a:spcPts val="315"/>
              </a:spcAft>
            </a:pPr>
            <a:r>
              <a:rPr b="0" lang="fr-FR" sz="900" spc="-1" strike="noStrike">
                <a:solidFill>
                  <a:srgbClr val="ffffff"/>
                </a:solidFill>
                <a:latin typeface="Calibri"/>
              </a:rPr>
              <a:t>Tuteur maisonnée D4</a:t>
            </a:r>
            <a:endParaRPr b="0" lang="fr-FR" sz="900" spc="-1" strike="noStrike">
              <a:latin typeface="Arial"/>
            </a:endParaRPr>
          </a:p>
        </p:txBody>
      </p:sp>
      <p:sp>
        <p:nvSpPr>
          <p:cNvPr id="331" name="CustomShape 53"/>
          <p:cNvSpPr/>
          <p:nvPr/>
        </p:nvSpPr>
        <p:spPr>
          <a:xfrm>
            <a:off x="5481720" y="4988520"/>
            <a:ext cx="705960" cy="352800"/>
          </a:xfrm>
          <a:prstGeom prst="rect">
            <a:avLst/>
          </a:prstGeom>
          <a:solidFill>
            <a:srgbClr val="7800ff"/>
          </a:solidFill>
          <a:ln w="25560">
            <a:solidFill>
              <a:srgbClr val="ffffff"/>
            </a:solidFill>
          </a:ln>
        </p:spPr>
        <p:style>
          <a:lnRef idx="2"/>
          <a:fillRef idx="0"/>
          <a:effectRef idx="0"/>
          <a:fontRef idx="minor"/>
        </p:style>
        <p:txBody>
          <a:bodyPr lIns="5760" rIns="5760" tIns="5760" bIns="5760" anchor="ctr"/>
          <a:p>
            <a:pPr algn="ctr">
              <a:lnSpc>
                <a:spcPct val="90000"/>
              </a:lnSpc>
              <a:spcAft>
                <a:spcPts val="315"/>
              </a:spcAft>
            </a:pPr>
            <a:r>
              <a:rPr b="0" lang="fr-FR" sz="900" spc="-1" strike="noStrike">
                <a:solidFill>
                  <a:srgbClr val="ffffff"/>
                </a:solidFill>
                <a:latin typeface="Calibri"/>
              </a:rPr>
              <a:t>Tuteur maisonnée D5</a:t>
            </a:r>
            <a:endParaRPr b="0" lang="fr-FR" sz="900" spc="-1" strike="noStrike">
              <a:latin typeface="Arial"/>
            </a:endParaRPr>
          </a:p>
        </p:txBody>
      </p:sp>
      <p:sp>
        <p:nvSpPr>
          <p:cNvPr id="332" name="CustomShape 54"/>
          <p:cNvSpPr/>
          <p:nvPr/>
        </p:nvSpPr>
        <p:spPr>
          <a:xfrm>
            <a:off x="1670760" y="1980000"/>
            <a:ext cx="2028960" cy="352800"/>
          </a:xfrm>
          <a:prstGeom prst="rect">
            <a:avLst/>
          </a:prstGeom>
          <a:solidFill>
            <a:srgbClr val="4f81bd"/>
          </a:solidFill>
          <a:ln w="25560">
            <a:solidFill>
              <a:srgbClr val="ffffff"/>
            </a:solidFill>
          </a:ln>
        </p:spPr>
        <p:style>
          <a:lnRef idx="2"/>
          <a:fillRef idx="0"/>
          <a:effectRef idx="0"/>
          <a:fontRef idx="minor"/>
        </p:style>
        <p:txBody>
          <a:bodyPr lIns="7560" rIns="7560" tIns="7560" bIns="7560" anchor="ctr"/>
          <a:p>
            <a:pPr algn="ctr">
              <a:lnSpc>
                <a:spcPct val="90000"/>
              </a:lnSpc>
              <a:spcAft>
                <a:spcPts val="420"/>
              </a:spcAft>
            </a:pPr>
            <a:r>
              <a:rPr b="0" lang="fr-FR" sz="1200" spc="-1" strike="noStrike">
                <a:solidFill>
                  <a:srgbClr val="ffffff"/>
                </a:solidFill>
                <a:latin typeface="Calibri"/>
              </a:rPr>
              <a:t>Conseiller éducatif </a:t>
            </a:r>
            <a:endParaRPr b="0" lang="fr-FR" sz="1200" spc="-1" strike="noStrike">
              <a:latin typeface="Arial"/>
            </a:endParaRPr>
          </a:p>
        </p:txBody>
      </p:sp>
      <p:sp>
        <p:nvSpPr>
          <p:cNvPr id="333" name="CustomShape 55"/>
          <p:cNvSpPr/>
          <p:nvPr/>
        </p:nvSpPr>
        <p:spPr>
          <a:xfrm>
            <a:off x="3848400" y="1980000"/>
            <a:ext cx="1827720" cy="352800"/>
          </a:xfrm>
          <a:prstGeom prst="rect">
            <a:avLst/>
          </a:prstGeom>
          <a:solidFill>
            <a:srgbClr val="4f81bd"/>
          </a:solidFill>
          <a:ln w="25560">
            <a:solidFill>
              <a:srgbClr val="ffffff"/>
            </a:solidFill>
          </a:ln>
        </p:spPr>
        <p:style>
          <a:lnRef idx="2"/>
          <a:fillRef idx="0"/>
          <a:effectRef idx="0"/>
          <a:fontRef idx="minor"/>
        </p:style>
        <p:txBody>
          <a:bodyPr lIns="7560" rIns="7560" tIns="7560" bIns="7560" anchor="ctr"/>
          <a:p>
            <a:pPr algn="ctr">
              <a:lnSpc>
                <a:spcPct val="90000"/>
              </a:lnSpc>
              <a:spcAft>
                <a:spcPts val="420"/>
              </a:spcAft>
            </a:pPr>
            <a:r>
              <a:rPr b="0" lang="fr-FR" sz="1200" spc="-1" strike="noStrike">
                <a:solidFill>
                  <a:srgbClr val="ffffff"/>
                </a:solidFill>
                <a:latin typeface="Calibri"/>
              </a:rPr>
              <a:t>Conseiller encadrement </a:t>
            </a:r>
            <a:endParaRPr b="0" lang="fr-FR" sz="1200" spc="-1" strike="noStrike">
              <a:latin typeface="Arial"/>
            </a:endParaRPr>
          </a:p>
        </p:txBody>
      </p:sp>
      <p:sp>
        <p:nvSpPr>
          <p:cNvPr id="334" name="CustomShape 56"/>
          <p:cNvSpPr/>
          <p:nvPr/>
        </p:nvSpPr>
        <p:spPr>
          <a:xfrm>
            <a:off x="716040" y="5625720"/>
            <a:ext cx="8075160" cy="36468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1" lang="fr-FR" sz="1800" spc="-1" strike="noStrike">
                <a:solidFill>
                  <a:srgbClr val="ff0000"/>
                </a:solidFill>
                <a:latin typeface="Calibri"/>
              </a:rPr>
              <a:t>Pour 200 volontaires : 34 cadres, soit plus d’1 cadre pour 6 volontaires </a:t>
            </a:r>
            <a:endParaRPr b="0" lang="fr-FR" sz="1800" spc="-1" strike="noStrike">
              <a:latin typeface="Arial"/>
            </a:endParaRPr>
          </a:p>
        </p:txBody>
      </p:sp>
      <p:sp>
        <p:nvSpPr>
          <p:cNvPr id="335" name="TextShape 57"/>
          <p:cNvSpPr txBox="1"/>
          <p:nvPr/>
        </p:nvSpPr>
        <p:spPr>
          <a:xfrm>
            <a:off x="628560" y="158040"/>
            <a:ext cx="7886520" cy="132516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>
              <a:lnSpc>
                <a:spcPct val="90000"/>
              </a:lnSpc>
            </a:pPr>
            <a:r>
              <a:rPr b="1" lang="fr-FR" sz="3500" spc="-1" strike="noStrike">
                <a:solidFill>
                  <a:srgbClr val="e52326"/>
                </a:solidFill>
                <a:latin typeface="Arial"/>
              </a:rPr>
              <a:t>Encadrement des volontaires</a:t>
            </a:r>
            <a:endParaRPr b="0" lang="fr-FR" sz="35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p:timing>
    <p:tnLst>
      <p:par>
        <p:cTn id="15" dur="indefinite" restart="never" nodeType="tmRoot">
          <p:childTnLst>
            <p:seq>
              <p:cTn id="1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CustomShape 1"/>
          <p:cNvSpPr/>
          <p:nvPr/>
        </p:nvSpPr>
        <p:spPr>
          <a:xfrm>
            <a:off x="2000160" y="6356520"/>
            <a:ext cx="407268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anchor="ctr"/>
          <a:p>
            <a:pPr>
              <a:lnSpc>
                <a:spcPct val="100000"/>
              </a:lnSpc>
            </a:pPr>
            <a:r>
              <a:rPr b="0" lang="fr-FR" sz="1200" spc="-1" strike="noStrike">
                <a:solidFill>
                  <a:srgbClr val="2f5597"/>
                </a:solidFill>
                <a:latin typeface="Calibri"/>
              </a:rPr>
              <a:t>Service national universel </a:t>
            </a:r>
            <a:endParaRPr b="0" lang="fr-FR" sz="1200" spc="-1" strike="noStrike">
              <a:latin typeface="Arial"/>
            </a:endParaRPr>
          </a:p>
        </p:txBody>
      </p:sp>
      <p:sp>
        <p:nvSpPr>
          <p:cNvPr id="337" name="TextShape 2"/>
          <p:cNvSpPr txBox="1"/>
          <p:nvPr/>
        </p:nvSpPr>
        <p:spPr>
          <a:xfrm>
            <a:off x="6458040" y="6356520"/>
            <a:ext cx="20570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r">
              <a:lnSpc>
                <a:spcPct val="100000"/>
              </a:lnSpc>
            </a:pPr>
            <a:fld id="{10814FA2-F847-471C-8D1B-B2BB94858722}" type="slidenum">
              <a:rPr b="0" lang="fr-FR" sz="1200" spc="-1" strike="noStrike">
                <a:solidFill>
                  <a:srgbClr val="8b8b8b"/>
                </a:solidFill>
                <a:latin typeface="Calibri"/>
              </a:rPr>
              <a:t>&lt;numéro&gt;</a:t>
            </a:fld>
            <a:endParaRPr b="0" lang="fr-FR" sz="1200" spc="-1" strike="noStrike">
              <a:latin typeface="Times New Roman"/>
            </a:endParaRPr>
          </a:p>
        </p:txBody>
      </p:sp>
      <p:sp>
        <p:nvSpPr>
          <p:cNvPr id="338" name="TextShape 3"/>
          <p:cNvSpPr txBox="1"/>
          <p:nvPr/>
        </p:nvSpPr>
        <p:spPr>
          <a:xfrm>
            <a:off x="430200" y="2659680"/>
            <a:ext cx="3261600" cy="132516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>
              <a:lnSpc>
                <a:spcPct val="90000"/>
              </a:lnSpc>
            </a:pPr>
            <a:r>
              <a:rPr b="1" lang="fr-FR" sz="3500" spc="-1" strike="noStrike">
                <a:solidFill>
                  <a:srgbClr val="e52326"/>
                </a:solidFill>
                <a:latin typeface="Arial"/>
              </a:rPr>
              <a:t>Vos questions</a:t>
            </a:r>
            <a:endParaRPr b="0" lang="fr-FR" sz="35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339" name="Image 1" descr=""/>
          <p:cNvPicPr/>
          <p:nvPr/>
        </p:nvPicPr>
        <p:blipFill>
          <a:blip r:embed="rId1"/>
          <a:stretch/>
        </p:blipFill>
        <p:spPr>
          <a:xfrm>
            <a:off x="3918960" y="0"/>
            <a:ext cx="5224680" cy="68576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7" dur="indefinite" restart="never" nodeType="tmRoot">
          <p:childTnLst>
            <p:seq>
              <p:cTn id="1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Application>LibreOffice/5.4.7.2.M10$Windows_X86_64 LibreOffice_project/8dd9c36825e498b9b45c610823c1129a3ee183ba</Application>
  <Words>299</Words>
  <Paragraphs>88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2020-02-04T08:53:45Z</dcterms:created>
  <dc:creator/>
  <dc:description/>
  <dc:language>fr-FR</dc:language>
  <cp:lastModifiedBy/>
  <cp:revision>1</cp:revision>
  <dc:subject/>
  <dc:title>Présentation PowerPoint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15.0000</vt:lpwstr>
  </property>
  <property fmtid="{D5CDD505-2E9C-101B-9397-08002B2CF9AE}" pid="3" name="HiddenSlides">
    <vt:i4>0</vt:i4>
  </property>
  <property fmtid="{D5CDD505-2E9C-101B-9397-08002B2CF9AE}" pid="4" name="HyperlinksChanged">
    <vt:bool>0</vt:bool>
  </property>
  <property fmtid="{D5CDD505-2E9C-101B-9397-08002B2CF9AE}" pid="5" name="LinksUpToDate">
    <vt:bool>0</vt:bool>
  </property>
  <property fmtid="{D5CDD505-2E9C-101B-9397-08002B2CF9AE}" pid="6" name="MMClips">
    <vt:i4>0</vt:i4>
  </property>
  <property fmtid="{D5CDD505-2E9C-101B-9397-08002B2CF9AE}" pid="7" name="Notes">
    <vt:i4>0</vt:i4>
  </property>
  <property fmtid="{D5CDD505-2E9C-101B-9397-08002B2CF9AE}" pid="8" name="PresentationFormat">
    <vt:lpwstr>Affichage à l'écran (4:3)</vt:lpwstr>
  </property>
  <property fmtid="{D5CDD505-2E9C-101B-9397-08002B2CF9AE}" pid="9" name="ScaleCrop">
    <vt:bool>0</vt:bool>
  </property>
  <property fmtid="{D5CDD505-2E9C-101B-9397-08002B2CF9AE}" pid="10" name="ShareDoc">
    <vt:bool>0</vt:bool>
  </property>
  <property fmtid="{D5CDD505-2E9C-101B-9397-08002B2CF9AE}" pid="11" name="Slides">
    <vt:i4>13</vt:i4>
  </property>
</Properties>
</file>